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79" r:id="rId4"/>
    <p:sldMasterId id="2147483686" r:id="rId5"/>
    <p:sldMasterId id="2147483702" r:id="rId6"/>
    <p:sldMasterId id="2147483709" r:id="rId7"/>
    <p:sldMasterId id="2147483724" r:id="rId8"/>
  </p:sldMasterIdLst>
  <p:notesMasterIdLst>
    <p:notesMasterId r:id="rId41"/>
  </p:notesMasterIdLst>
  <p:sldIdLst>
    <p:sldId id="256" r:id="rId9"/>
    <p:sldId id="504" r:id="rId10"/>
    <p:sldId id="684" r:id="rId11"/>
    <p:sldId id="294" r:id="rId12"/>
    <p:sldId id="812" r:id="rId13"/>
    <p:sldId id="2142533391" r:id="rId14"/>
    <p:sldId id="2142533392" r:id="rId15"/>
    <p:sldId id="2142533393" r:id="rId16"/>
    <p:sldId id="2142533389" r:id="rId17"/>
    <p:sldId id="1867" r:id="rId18"/>
    <p:sldId id="811" r:id="rId19"/>
    <p:sldId id="2142533398" r:id="rId20"/>
    <p:sldId id="2142533397" r:id="rId21"/>
    <p:sldId id="2142533390" r:id="rId22"/>
    <p:sldId id="270" r:id="rId23"/>
    <p:sldId id="494" r:id="rId24"/>
    <p:sldId id="655" r:id="rId25"/>
    <p:sldId id="2142533381" r:id="rId26"/>
    <p:sldId id="740" r:id="rId27"/>
    <p:sldId id="2142533382" r:id="rId28"/>
    <p:sldId id="1853" r:id="rId29"/>
    <p:sldId id="1854" r:id="rId30"/>
    <p:sldId id="2142533384" r:id="rId31"/>
    <p:sldId id="1855" r:id="rId32"/>
    <p:sldId id="1856" r:id="rId33"/>
    <p:sldId id="1857" r:id="rId34"/>
    <p:sldId id="2142533387" r:id="rId35"/>
    <p:sldId id="1868" r:id="rId36"/>
    <p:sldId id="2142533394" r:id="rId37"/>
    <p:sldId id="808" r:id="rId38"/>
    <p:sldId id="2142533383" r:id="rId39"/>
    <p:sldId id="373" r:id="rId40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54AE4BC-B66C-4C75-813A-C55C80C338C9}">
          <p14:sldIdLst>
            <p14:sldId id="256"/>
            <p14:sldId id="504"/>
            <p14:sldId id="684"/>
            <p14:sldId id="294"/>
            <p14:sldId id="812"/>
            <p14:sldId id="2142533391"/>
            <p14:sldId id="2142533392"/>
            <p14:sldId id="2142533393"/>
            <p14:sldId id="2142533389"/>
            <p14:sldId id="1867"/>
            <p14:sldId id="811"/>
            <p14:sldId id="2142533398"/>
            <p14:sldId id="2142533397"/>
            <p14:sldId id="2142533390"/>
            <p14:sldId id="270"/>
            <p14:sldId id="494"/>
            <p14:sldId id="655"/>
            <p14:sldId id="2142533381"/>
            <p14:sldId id="740"/>
            <p14:sldId id="2142533382"/>
            <p14:sldId id="1853"/>
            <p14:sldId id="1854"/>
            <p14:sldId id="2142533384"/>
            <p14:sldId id="1855"/>
            <p14:sldId id="1856"/>
            <p14:sldId id="1857"/>
            <p14:sldId id="2142533387"/>
            <p14:sldId id="1868"/>
            <p14:sldId id="2142533394"/>
            <p14:sldId id="808"/>
            <p14:sldId id="2142533383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909DA3-9D73-459C-B99D-828669B7DE2F}" v="92" dt="2025-02-06T12:24:59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 Solvind" userId="e90a48f4-1cf5-48a2-a964-a4aae31414c1" providerId="ADAL" clId="{10909DA3-9D73-459C-B99D-828669B7DE2F}"/>
    <pc:docChg chg="undo custSel addSld delSld modSld sldOrd modSection">
      <pc:chgData name="Emil Solvind" userId="e90a48f4-1cf5-48a2-a964-a4aae31414c1" providerId="ADAL" clId="{10909DA3-9D73-459C-B99D-828669B7DE2F}" dt="2025-02-18T09:51:56.522" v="507" actId="47"/>
      <pc:docMkLst>
        <pc:docMk/>
      </pc:docMkLst>
      <pc:sldChg chg="modSp mod">
        <pc:chgData name="Emil Solvind" userId="e90a48f4-1cf5-48a2-a964-a4aae31414c1" providerId="ADAL" clId="{10909DA3-9D73-459C-B99D-828669B7DE2F}" dt="2025-02-03T09:13:24.180" v="3" actId="20577"/>
        <pc:sldMkLst>
          <pc:docMk/>
          <pc:sldMk cId="978948870" sldId="256"/>
        </pc:sldMkLst>
        <pc:spChg chg="mod">
          <ac:chgData name="Emil Solvind" userId="e90a48f4-1cf5-48a2-a964-a4aae31414c1" providerId="ADAL" clId="{10909DA3-9D73-459C-B99D-828669B7DE2F}" dt="2025-02-03T09:13:24.180" v="3" actId="20577"/>
          <ac:spMkLst>
            <pc:docMk/>
            <pc:sldMk cId="978948870" sldId="256"/>
            <ac:spMk id="3" creationId="{CE5BF6C3-7E5F-4F97-A443-E94353FEDA53}"/>
          </ac:spMkLst>
        </pc:spChg>
      </pc:sldChg>
      <pc:sldChg chg="del">
        <pc:chgData name="Emil Solvind" userId="e90a48f4-1cf5-48a2-a964-a4aae31414c1" providerId="ADAL" clId="{10909DA3-9D73-459C-B99D-828669B7DE2F}" dt="2025-02-04T11:26:18.087" v="209" actId="47"/>
        <pc:sldMkLst>
          <pc:docMk/>
          <pc:sldMk cId="0" sldId="262"/>
        </pc:sldMkLst>
      </pc:sldChg>
      <pc:sldChg chg="add del">
        <pc:chgData name="Emil Solvind" userId="e90a48f4-1cf5-48a2-a964-a4aae31414c1" providerId="ADAL" clId="{10909DA3-9D73-459C-B99D-828669B7DE2F}" dt="2025-02-06T11:17:27.433" v="497" actId="47"/>
        <pc:sldMkLst>
          <pc:docMk/>
          <pc:sldMk cId="3670513228" sldId="278"/>
        </pc:sldMkLst>
      </pc:sldChg>
      <pc:sldChg chg="del">
        <pc:chgData name="Emil Solvind" userId="e90a48f4-1cf5-48a2-a964-a4aae31414c1" providerId="ADAL" clId="{10909DA3-9D73-459C-B99D-828669B7DE2F}" dt="2025-02-06T11:17:27.942" v="498" actId="47"/>
        <pc:sldMkLst>
          <pc:docMk/>
          <pc:sldMk cId="1699862090" sldId="279"/>
        </pc:sldMkLst>
      </pc:sldChg>
      <pc:sldChg chg="addSp modSp mod setBg">
        <pc:chgData name="Emil Solvind" userId="e90a48f4-1cf5-48a2-a964-a4aae31414c1" providerId="ADAL" clId="{10909DA3-9D73-459C-B99D-828669B7DE2F}" dt="2025-02-03T12:54:47.330" v="172" actId="26606"/>
        <pc:sldMkLst>
          <pc:docMk/>
          <pc:sldMk cId="285493665" sldId="294"/>
        </pc:sldMkLst>
        <pc:spChg chg="mod ord">
          <ac:chgData name="Emil Solvind" userId="e90a48f4-1cf5-48a2-a964-a4aae31414c1" providerId="ADAL" clId="{10909DA3-9D73-459C-B99D-828669B7DE2F}" dt="2025-02-03T12:54:47.330" v="172" actId="26606"/>
          <ac:spMkLst>
            <pc:docMk/>
            <pc:sldMk cId="285493665" sldId="294"/>
            <ac:spMk id="2" creationId="{4D8737F3-CEA2-09EE-8D15-903C08C83456}"/>
          </ac:spMkLst>
        </pc:spChg>
        <pc:spChg chg="mod ord">
          <ac:chgData name="Emil Solvind" userId="e90a48f4-1cf5-48a2-a964-a4aae31414c1" providerId="ADAL" clId="{10909DA3-9D73-459C-B99D-828669B7DE2F}" dt="2025-02-03T12:54:47.330" v="172" actId="26606"/>
          <ac:spMkLst>
            <pc:docMk/>
            <pc:sldMk cId="285493665" sldId="294"/>
            <ac:spMk id="4" creationId="{87454752-E018-A0F8-8B70-9A16B652EDE2}"/>
          </ac:spMkLst>
        </pc:spChg>
        <pc:spChg chg="mod">
          <ac:chgData name="Emil Solvind" userId="e90a48f4-1cf5-48a2-a964-a4aae31414c1" providerId="ADAL" clId="{10909DA3-9D73-459C-B99D-828669B7DE2F}" dt="2025-02-03T12:54:47.330" v="172" actId="26606"/>
          <ac:spMkLst>
            <pc:docMk/>
            <pc:sldMk cId="285493665" sldId="294"/>
            <ac:spMk id="12" creationId="{029A969A-9268-11B7-4D66-3BB19AE2C584}"/>
          </ac:spMkLst>
        </pc:spChg>
        <pc:spChg chg="ord">
          <ac:chgData name="Emil Solvind" userId="e90a48f4-1cf5-48a2-a964-a4aae31414c1" providerId="ADAL" clId="{10909DA3-9D73-459C-B99D-828669B7DE2F}" dt="2025-02-03T12:54:47.330" v="172" actId="26606"/>
          <ac:spMkLst>
            <pc:docMk/>
            <pc:sldMk cId="285493665" sldId="294"/>
            <ac:spMk id="14" creationId="{88372367-2CD0-B6F4-C959-9C9F842D5145}"/>
          </ac:spMkLst>
        </pc:spChg>
        <pc:spChg chg="add">
          <ac:chgData name="Emil Solvind" userId="e90a48f4-1cf5-48a2-a964-a4aae31414c1" providerId="ADAL" clId="{10909DA3-9D73-459C-B99D-828669B7DE2F}" dt="2025-02-03T12:54:47.330" v="172" actId="26606"/>
          <ac:spMkLst>
            <pc:docMk/>
            <pc:sldMk cId="285493665" sldId="294"/>
            <ac:spMk id="2057" creationId="{5AC1364A-3E3D-4F0D-8776-78AF3A270DD6}"/>
          </ac:spMkLst>
        </pc:spChg>
        <pc:spChg chg="add">
          <ac:chgData name="Emil Solvind" userId="e90a48f4-1cf5-48a2-a964-a4aae31414c1" providerId="ADAL" clId="{10909DA3-9D73-459C-B99D-828669B7DE2F}" dt="2025-02-03T12:54:47.330" v="172" actId="26606"/>
          <ac:spMkLst>
            <pc:docMk/>
            <pc:sldMk cId="285493665" sldId="294"/>
            <ac:spMk id="2059" creationId="{3FCFB1DE-0B7E-48CC-BA90-B2AB0889F9D6}"/>
          </ac:spMkLst>
        </pc:spChg>
        <pc:picChg chg="mod ord">
          <ac:chgData name="Emil Solvind" userId="e90a48f4-1cf5-48a2-a964-a4aae31414c1" providerId="ADAL" clId="{10909DA3-9D73-459C-B99D-828669B7DE2F}" dt="2025-02-03T12:54:47.330" v="172" actId="26606"/>
          <ac:picMkLst>
            <pc:docMk/>
            <pc:sldMk cId="285493665" sldId="294"/>
            <ac:picMk id="5" creationId="{103BC203-98F1-2373-9E8A-5387F6EF2943}"/>
          </ac:picMkLst>
        </pc:picChg>
        <pc:picChg chg="mod">
          <ac:chgData name="Emil Solvind" userId="e90a48f4-1cf5-48a2-a964-a4aae31414c1" providerId="ADAL" clId="{10909DA3-9D73-459C-B99D-828669B7DE2F}" dt="2025-02-03T12:54:47.330" v="172" actId="26606"/>
          <ac:picMkLst>
            <pc:docMk/>
            <pc:sldMk cId="285493665" sldId="294"/>
            <ac:picMk id="2052" creationId="{2AD5BFC1-5638-3026-0FD8-5B3196623F13}"/>
          </ac:picMkLst>
        </pc:picChg>
      </pc:sldChg>
      <pc:sldChg chg="del">
        <pc:chgData name="Emil Solvind" userId="e90a48f4-1cf5-48a2-a964-a4aae31414c1" providerId="ADAL" clId="{10909DA3-9D73-459C-B99D-828669B7DE2F}" dt="2025-02-04T11:26:17.283" v="208" actId="47"/>
        <pc:sldMkLst>
          <pc:docMk/>
          <pc:sldMk cId="1851673438" sldId="299"/>
        </pc:sldMkLst>
      </pc:sldChg>
      <pc:sldChg chg="del">
        <pc:chgData name="Emil Solvind" userId="e90a48f4-1cf5-48a2-a964-a4aae31414c1" providerId="ADAL" clId="{10909DA3-9D73-459C-B99D-828669B7DE2F}" dt="2025-02-06T11:17:28.592" v="499" actId="47"/>
        <pc:sldMkLst>
          <pc:docMk/>
          <pc:sldMk cId="2752289951" sldId="316"/>
        </pc:sldMkLst>
      </pc:sldChg>
      <pc:sldChg chg="del">
        <pc:chgData name="Emil Solvind" userId="e90a48f4-1cf5-48a2-a964-a4aae31414c1" providerId="ADAL" clId="{10909DA3-9D73-459C-B99D-828669B7DE2F}" dt="2025-02-04T11:26:20.022" v="211" actId="47"/>
        <pc:sldMkLst>
          <pc:docMk/>
          <pc:sldMk cId="684091336" sldId="330"/>
        </pc:sldMkLst>
      </pc:sldChg>
      <pc:sldChg chg="del">
        <pc:chgData name="Emil Solvind" userId="e90a48f4-1cf5-48a2-a964-a4aae31414c1" providerId="ADAL" clId="{10909DA3-9D73-459C-B99D-828669B7DE2F}" dt="2025-02-04T11:26:03.385" v="206" actId="47"/>
        <pc:sldMkLst>
          <pc:docMk/>
          <pc:sldMk cId="2964538563" sldId="331"/>
        </pc:sldMkLst>
      </pc:sldChg>
      <pc:sldChg chg="del">
        <pc:chgData name="Emil Solvind" userId="e90a48f4-1cf5-48a2-a964-a4aae31414c1" providerId="ADAL" clId="{10909DA3-9D73-459C-B99D-828669B7DE2F}" dt="2025-02-04T11:26:01.136" v="204" actId="47"/>
        <pc:sldMkLst>
          <pc:docMk/>
          <pc:sldMk cId="271742892" sldId="332"/>
        </pc:sldMkLst>
      </pc:sldChg>
      <pc:sldChg chg="del">
        <pc:chgData name="Emil Solvind" userId="e90a48f4-1cf5-48a2-a964-a4aae31414c1" providerId="ADAL" clId="{10909DA3-9D73-459C-B99D-828669B7DE2F}" dt="2025-02-04T11:26:01.632" v="205" actId="47"/>
        <pc:sldMkLst>
          <pc:docMk/>
          <pc:sldMk cId="168942850" sldId="333"/>
        </pc:sldMkLst>
      </pc:sldChg>
      <pc:sldChg chg="del">
        <pc:chgData name="Emil Solvind" userId="e90a48f4-1cf5-48a2-a964-a4aae31414c1" providerId="ADAL" clId="{10909DA3-9D73-459C-B99D-828669B7DE2F}" dt="2025-02-04T11:26:18.968" v="210" actId="47"/>
        <pc:sldMkLst>
          <pc:docMk/>
          <pc:sldMk cId="2087694133" sldId="334"/>
        </pc:sldMkLst>
      </pc:sldChg>
      <pc:sldChg chg="del">
        <pc:chgData name="Emil Solvind" userId="e90a48f4-1cf5-48a2-a964-a4aae31414c1" providerId="ADAL" clId="{10909DA3-9D73-459C-B99D-828669B7DE2F}" dt="2025-02-04T11:25:59.368" v="202" actId="47"/>
        <pc:sldMkLst>
          <pc:docMk/>
          <pc:sldMk cId="2723595059" sldId="335"/>
        </pc:sldMkLst>
      </pc:sldChg>
      <pc:sldChg chg="del">
        <pc:chgData name="Emil Solvind" userId="e90a48f4-1cf5-48a2-a964-a4aae31414c1" providerId="ADAL" clId="{10909DA3-9D73-459C-B99D-828669B7DE2F}" dt="2025-02-04T11:26:04.168" v="207" actId="47"/>
        <pc:sldMkLst>
          <pc:docMk/>
          <pc:sldMk cId="3060129947" sldId="336"/>
        </pc:sldMkLst>
      </pc:sldChg>
      <pc:sldChg chg="del">
        <pc:chgData name="Emil Solvind" userId="e90a48f4-1cf5-48a2-a964-a4aae31414c1" providerId="ADAL" clId="{10909DA3-9D73-459C-B99D-828669B7DE2F}" dt="2025-02-04T11:25:58.768" v="201" actId="47"/>
        <pc:sldMkLst>
          <pc:docMk/>
          <pc:sldMk cId="2847906529" sldId="337"/>
        </pc:sldMkLst>
      </pc:sldChg>
      <pc:sldChg chg="del">
        <pc:chgData name="Emil Solvind" userId="e90a48f4-1cf5-48a2-a964-a4aae31414c1" providerId="ADAL" clId="{10909DA3-9D73-459C-B99D-828669B7DE2F}" dt="2025-02-04T11:25:57.994" v="200" actId="47"/>
        <pc:sldMkLst>
          <pc:docMk/>
          <pc:sldMk cId="3932904523" sldId="338"/>
        </pc:sldMkLst>
      </pc:sldChg>
      <pc:sldChg chg="add del">
        <pc:chgData name="Emil Solvind" userId="e90a48f4-1cf5-48a2-a964-a4aae31414c1" providerId="ADAL" clId="{10909DA3-9D73-459C-B99D-828669B7DE2F}" dt="2025-02-06T09:34:03.455" v="387" actId="47"/>
        <pc:sldMkLst>
          <pc:docMk/>
          <pc:sldMk cId="1864887459" sldId="339"/>
        </pc:sldMkLst>
      </pc:sldChg>
      <pc:sldChg chg="addSp delSp modSp mod">
        <pc:chgData name="Emil Solvind" userId="e90a48f4-1cf5-48a2-a964-a4aae31414c1" providerId="ADAL" clId="{10909DA3-9D73-459C-B99D-828669B7DE2F}" dt="2025-02-06T12:24:59.713" v="506" actId="14100"/>
        <pc:sldMkLst>
          <pc:docMk/>
          <pc:sldMk cId="3191469662" sldId="494"/>
        </pc:sldMkLst>
        <pc:spChg chg="mod">
          <ac:chgData name="Emil Solvind" userId="e90a48f4-1cf5-48a2-a964-a4aae31414c1" providerId="ADAL" clId="{10909DA3-9D73-459C-B99D-828669B7DE2F}" dt="2025-02-04T11:58:19.048" v="229" actId="6549"/>
          <ac:spMkLst>
            <pc:docMk/>
            <pc:sldMk cId="3191469662" sldId="494"/>
            <ac:spMk id="2" creationId="{39462324-7EF1-4F62-ACD5-67B457538559}"/>
          </ac:spMkLst>
        </pc:spChg>
        <pc:graphicFrameChg chg="add mod">
          <ac:chgData name="Emil Solvind" userId="e90a48f4-1cf5-48a2-a964-a4aae31414c1" providerId="ADAL" clId="{10909DA3-9D73-459C-B99D-828669B7DE2F}" dt="2025-02-06T12:24:59.713" v="506" actId="14100"/>
          <ac:graphicFrameMkLst>
            <pc:docMk/>
            <pc:sldMk cId="3191469662" sldId="494"/>
            <ac:graphicFrameMk id="3" creationId="{22442670-9964-EAF3-4424-FB58D50325B0}"/>
          </ac:graphicFrameMkLst>
        </pc:graphicFrameChg>
      </pc:sldChg>
      <pc:sldChg chg="addSp delSp modSp mod">
        <pc:chgData name="Emil Solvind" userId="e90a48f4-1cf5-48a2-a964-a4aae31414c1" providerId="ADAL" clId="{10909DA3-9D73-459C-B99D-828669B7DE2F}" dt="2025-02-03T12:03:25.301" v="171" actId="26606"/>
        <pc:sldMkLst>
          <pc:docMk/>
          <pc:sldMk cId="21826989" sldId="655"/>
        </pc:sldMkLst>
        <pc:spChg chg="add">
          <ac:chgData name="Emil Solvind" userId="e90a48f4-1cf5-48a2-a964-a4aae31414c1" providerId="ADAL" clId="{10909DA3-9D73-459C-B99D-828669B7DE2F}" dt="2025-02-03T12:03:25.301" v="171" actId="26606"/>
          <ac:spMkLst>
            <pc:docMk/>
            <pc:sldMk cId="21826989" sldId="655"/>
            <ac:spMk id="228" creationId="{AB8C311F-7253-4AED-9701-7FC0708C41C7}"/>
          </ac:spMkLst>
        </pc:spChg>
        <pc:spChg chg="add">
          <ac:chgData name="Emil Solvind" userId="e90a48f4-1cf5-48a2-a964-a4aae31414c1" providerId="ADAL" clId="{10909DA3-9D73-459C-B99D-828669B7DE2F}" dt="2025-02-03T12:03:25.301" v="171" actId="26606"/>
          <ac:spMkLst>
            <pc:docMk/>
            <pc:sldMk cId="21826989" sldId="655"/>
            <ac:spMk id="229" creationId="{E2384209-CB15-4CDF-9D31-C44FD9A3F20D}"/>
          </ac:spMkLst>
        </pc:spChg>
        <pc:spChg chg="add">
          <ac:chgData name="Emil Solvind" userId="e90a48f4-1cf5-48a2-a964-a4aae31414c1" providerId="ADAL" clId="{10909DA3-9D73-459C-B99D-828669B7DE2F}" dt="2025-02-03T12:03:25.301" v="171" actId="26606"/>
          <ac:spMkLst>
            <pc:docMk/>
            <pc:sldMk cId="21826989" sldId="655"/>
            <ac:spMk id="230" creationId="{2633B3B5-CC90-43F0-8714-D31D1F3F0209}"/>
          </ac:spMkLst>
        </pc:spChg>
        <pc:spChg chg="add">
          <ac:chgData name="Emil Solvind" userId="e90a48f4-1cf5-48a2-a964-a4aae31414c1" providerId="ADAL" clId="{10909DA3-9D73-459C-B99D-828669B7DE2F}" dt="2025-02-03T12:03:25.301" v="171" actId="26606"/>
          <ac:spMkLst>
            <pc:docMk/>
            <pc:sldMk cId="21826989" sldId="655"/>
            <ac:spMk id="231" creationId="{A8D57A06-A426-446D-B02C-A2DC6B62E45E}"/>
          </ac:spMkLst>
        </pc:spChg>
        <pc:picChg chg="add mod">
          <ac:chgData name="Emil Solvind" userId="e90a48f4-1cf5-48a2-a964-a4aae31414c1" providerId="ADAL" clId="{10909DA3-9D73-459C-B99D-828669B7DE2F}" dt="2025-02-03T12:03:25.301" v="171" actId="26606"/>
          <ac:picMkLst>
            <pc:docMk/>
            <pc:sldMk cId="21826989" sldId="655"/>
            <ac:picMk id="4" creationId="{7160F1E5-C8EA-1FF9-A4D5-3B2B14E14BE9}"/>
          </ac:picMkLst>
        </pc:picChg>
      </pc:sldChg>
      <pc:sldChg chg="modSp mod">
        <pc:chgData name="Emil Solvind" userId="e90a48f4-1cf5-48a2-a964-a4aae31414c1" providerId="ADAL" clId="{10909DA3-9D73-459C-B99D-828669B7DE2F}" dt="2025-02-03T09:13:51.062" v="19" actId="20577"/>
        <pc:sldMkLst>
          <pc:docMk/>
          <pc:sldMk cId="1871715937" sldId="684"/>
        </pc:sldMkLst>
        <pc:spChg chg="mod">
          <ac:chgData name="Emil Solvind" userId="e90a48f4-1cf5-48a2-a964-a4aae31414c1" providerId="ADAL" clId="{10909DA3-9D73-459C-B99D-828669B7DE2F}" dt="2025-02-03T09:13:51.062" v="19" actId="20577"/>
          <ac:spMkLst>
            <pc:docMk/>
            <pc:sldMk cId="1871715937" sldId="684"/>
            <ac:spMk id="27" creationId="{4A166162-27CF-4BB5-A3B4-02AF290994A7}"/>
          </ac:spMkLst>
        </pc:spChg>
      </pc:sldChg>
      <pc:sldChg chg="modSp mod ord">
        <pc:chgData name="Emil Solvind" userId="e90a48f4-1cf5-48a2-a964-a4aae31414c1" providerId="ADAL" clId="{10909DA3-9D73-459C-B99D-828669B7DE2F}" dt="2025-02-04T11:26:38.695" v="213"/>
        <pc:sldMkLst>
          <pc:docMk/>
          <pc:sldMk cId="2386127249" sldId="808"/>
        </pc:sldMkLst>
        <pc:graphicFrameChg chg="mod">
          <ac:chgData name="Emil Solvind" userId="e90a48f4-1cf5-48a2-a964-a4aae31414c1" providerId="ADAL" clId="{10909DA3-9D73-459C-B99D-828669B7DE2F}" dt="2025-02-04T08:33:54.646" v="191"/>
          <ac:graphicFrameMkLst>
            <pc:docMk/>
            <pc:sldMk cId="2386127249" sldId="808"/>
            <ac:graphicFrameMk id="5" creationId="{419523BE-38FD-96A4-BE86-4D444E8535F9}"/>
          </ac:graphicFrameMkLst>
        </pc:graphicFrameChg>
      </pc:sldChg>
      <pc:sldChg chg="add del">
        <pc:chgData name="Emil Solvind" userId="e90a48f4-1cf5-48a2-a964-a4aae31414c1" providerId="ADAL" clId="{10909DA3-9D73-459C-B99D-828669B7DE2F}" dt="2025-02-06T09:34:04.028" v="388" actId="47"/>
        <pc:sldMkLst>
          <pc:docMk/>
          <pc:sldMk cId="539207073" sldId="809"/>
        </pc:sldMkLst>
      </pc:sldChg>
      <pc:sldChg chg="modSp mod">
        <pc:chgData name="Emil Solvind" userId="e90a48f4-1cf5-48a2-a964-a4aae31414c1" providerId="ADAL" clId="{10909DA3-9D73-459C-B99D-828669B7DE2F}" dt="2025-02-06T09:19:34.818" v="239" actId="20577"/>
        <pc:sldMkLst>
          <pc:docMk/>
          <pc:sldMk cId="2170890867" sldId="811"/>
        </pc:sldMkLst>
        <pc:spChg chg="mod">
          <ac:chgData name="Emil Solvind" userId="e90a48f4-1cf5-48a2-a964-a4aae31414c1" providerId="ADAL" clId="{10909DA3-9D73-459C-B99D-828669B7DE2F}" dt="2025-02-06T09:19:34.818" v="239" actId="20577"/>
          <ac:spMkLst>
            <pc:docMk/>
            <pc:sldMk cId="2170890867" sldId="811"/>
            <ac:spMk id="3" creationId="{906DAF47-C855-2E41-3F0D-75619099B384}"/>
          </ac:spMkLst>
        </pc:spChg>
      </pc:sldChg>
      <pc:sldChg chg="modSp mod">
        <pc:chgData name="Emil Solvind" userId="e90a48f4-1cf5-48a2-a964-a4aae31414c1" providerId="ADAL" clId="{10909DA3-9D73-459C-B99D-828669B7DE2F}" dt="2025-02-03T11:57:10.486" v="109" actId="27636"/>
        <pc:sldMkLst>
          <pc:docMk/>
          <pc:sldMk cId="2664655220" sldId="812"/>
        </pc:sldMkLst>
        <pc:spChg chg="mod">
          <ac:chgData name="Emil Solvind" userId="e90a48f4-1cf5-48a2-a964-a4aae31414c1" providerId="ADAL" clId="{10909DA3-9D73-459C-B99D-828669B7DE2F}" dt="2025-02-03T11:57:10.486" v="109" actId="27636"/>
          <ac:spMkLst>
            <pc:docMk/>
            <pc:sldMk cId="2664655220" sldId="812"/>
            <ac:spMk id="3" creationId="{1670C31F-D5AD-F35A-852C-A1DBA76DC0FC}"/>
          </ac:spMkLst>
        </pc:spChg>
      </pc:sldChg>
      <pc:sldChg chg="addSp delSp modSp mod">
        <pc:chgData name="Emil Solvind" userId="e90a48f4-1cf5-48a2-a964-a4aae31414c1" providerId="ADAL" clId="{10909DA3-9D73-459C-B99D-828669B7DE2F}" dt="2025-02-06T11:09:57.276" v="407" actId="14100"/>
        <pc:sldMkLst>
          <pc:docMk/>
          <pc:sldMk cId="3577588588" sldId="1853"/>
        </pc:sldMkLst>
        <pc:picChg chg="add mod">
          <ac:chgData name="Emil Solvind" userId="e90a48f4-1cf5-48a2-a964-a4aae31414c1" providerId="ADAL" clId="{10909DA3-9D73-459C-B99D-828669B7DE2F}" dt="2025-02-06T11:09:57.276" v="407" actId="14100"/>
          <ac:picMkLst>
            <pc:docMk/>
            <pc:sldMk cId="3577588588" sldId="1853"/>
            <ac:picMk id="7" creationId="{102F320E-3648-2925-2EF5-B53BA21A897C}"/>
          </ac:picMkLst>
        </pc:picChg>
      </pc:sldChg>
      <pc:sldChg chg="addSp delSp modSp mod">
        <pc:chgData name="Emil Solvind" userId="e90a48f4-1cf5-48a2-a964-a4aae31414c1" providerId="ADAL" clId="{10909DA3-9D73-459C-B99D-828669B7DE2F}" dt="2025-02-06T11:10:25.433" v="417" actId="14100"/>
        <pc:sldMkLst>
          <pc:docMk/>
          <pc:sldMk cId="3740166532" sldId="1854"/>
        </pc:sldMkLst>
        <pc:picChg chg="add mod">
          <ac:chgData name="Emil Solvind" userId="e90a48f4-1cf5-48a2-a964-a4aae31414c1" providerId="ADAL" clId="{10909DA3-9D73-459C-B99D-828669B7DE2F}" dt="2025-02-06T11:10:25.433" v="417" actId="14100"/>
          <ac:picMkLst>
            <pc:docMk/>
            <pc:sldMk cId="3740166532" sldId="1854"/>
            <ac:picMk id="6" creationId="{57EA34BD-9805-9557-E5F2-1607154D6380}"/>
          </ac:picMkLst>
        </pc:picChg>
      </pc:sldChg>
      <pc:sldChg chg="modSp mod modAnim">
        <pc:chgData name="Emil Solvind" userId="e90a48f4-1cf5-48a2-a964-a4aae31414c1" providerId="ADAL" clId="{10909DA3-9D73-459C-B99D-828669B7DE2F}" dt="2025-02-06T11:15:32.319" v="485" actId="6549"/>
        <pc:sldMkLst>
          <pc:docMk/>
          <pc:sldMk cId="3230691289" sldId="1855"/>
        </pc:sldMkLst>
        <pc:spChg chg="mod">
          <ac:chgData name="Emil Solvind" userId="e90a48f4-1cf5-48a2-a964-a4aae31414c1" providerId="ADAL" clId="{10909DA3-9D73-459C-B99D-828669B7DE2F}" dt="2025-02-06T11:15:32.319" v="485" actId="6549"/>
          <ac:spMkLst>
            <pc:docMk/>
            <pc:sldMk cId="3230691289" sldId="1855"/>
            <ac:spMk id="9" creationId="{4D2F499E-E5F5-6341-3AA6-D7F235E1F58D}"/>
          </ac:spMkLst>
        </pc:spChg>
      </pc:sldChg>
      <pc:sldChg chg="modSp mod modAnim">
        <pc:chgData name="Emil Solvind" userId="e90a48f4-1cf5-48a2-a964-a4aae31414c1" providerId="ADAL" clId="{10909DA3-9D73-459C-B99D-828669B7DE2F}" dt="2025-02-06T11:16:01.206" v="490" actId="20577"/>
        <pc:sldMkLst>
          <pc:docMk/>
          <pc:sldMk cId="300370783" sldId="1856"/>
        </pc:sldMkLst>
        <pc:spChg chg="mod">
          <ac:chgData name="Emil Solvind" userId="e90a48f4-1cf5-48a2-a964-a4aae31414c1" providerId="ADAL" clId="{10909DA3-9D73-459C-B99D-828669B7DE2F}" dt="2025-02-06T11:16:01.206" v="490" actId="20577"/>
          <ac:spMkLst>
            <pc:docMk/>
            <pc:sldMk cId="300370783" sldId="1856"/>
            <ac:spMk id="9" creationId="{18BE4972-A3AA-6195-E1AC-FEA3839885C2}"/>
          </ac:spMkLst>
        </pc:spChg>
      </pc:sldChg>
      <pc:sldChg chg="modSp modAnim">
        <pc:chgData name="Emil Solvind" userId="e90a48f4-1cf5-48a2-a964-a4aae31414c1" providerId="ADAL" clId="{10909DA3-9D73-459C-B99D-828669B7DE2F}" dt="2025-02-06T11:13:42.486" v="461"/>
        <pc:sldMkLst>
          <pc:docMk/>
          <pc:sldMk cId="2359433923" sldId="1857"/>
        </pc:sldMkLst>
        <pc:spChg chg="mod">
          <ac:chgData name="Emil Solvind" userId="e90a48f4-1cf5-48a2-a964-a4aae31414c1" providerId="ADAL" clId="{10909DA3-9D73-459C-B99D-828669B7DE2F}" dt="2025-02-06T11:13:42.486" v="461"/>
          <ac:spMkLst>
            <pc:docMk/>
            <pc:sldMk cId="2359433923" sldId="1857"/>
            <ac:spMk id="9" creationId="{7CBC7272-4148-41D2-7913-118DBD3CCE8F}"/>
          </ac:spMkLst>
        </pc:spChg>
      </pc:sldChg>
      <pc:sldChg chg="modSp mod">
        <pc:chgData name="Emil Solvind" userId="e90a48f4-1cf5-48a2-a964-a4aae31414c1" providerId="ADAL" clId="{10909DA3-9D73-459C-B99D-828669B7DE2F}" dt="2025-02-06T11:14:43.573" v="478" actId="20577"/>
        <pc:sldMkLst>
          <pc:docMk/>
          <pc:sldMk cId="3536719552" sldId="1868"/>
        </pc:sldMkLst>
        <pc:spChg chg="mod">
          <ac:chgData name="Emil Solvind" userId="e90a48f4-1cf5-48a2-a964-a4aae31414c1" providerId="ADAL" clId="{10909DA3-9D73-459C-B99D-828669B7DE2F}" dt="2025-02-06T11:14:43.573" v="478" actId="20577"/>
          <ac:spMkLst>
            <pc:docMk/>
            <pc:sldMk cId="3536719552" sldId="1868"/>
            <ac:spMk id="9" creationId="{18BE4972-A3AA-6195-E1AC-FEA3839885C2}"/>
          </ac:spMkLst>
        </pc:spChg>
      </pc:sldChg>
      <pc:sldChg chg="del">
        <pc:chgData name="Emil Solvind" userId="e90a48f4-1cf5-48a2-a964-a4aae31414c1" providerId="ADAL" clId="{10909DA3-9D73-459C-B99D-828669B7DE2F}" dt="2025-02-03T09:14:22.318" v="30" actId="47"/>
        <pc:sldMkLst>
          <pc:docMk/>
          <pc:sldMk cId="595916603" sldId="2092"/>
        </pc:sldMkLst>
      </pc:sldChg>
      <pc:sldChg chg="del">
        <pc:chgData name="Emil Solvind" userId="e90a48f4-1cf5-48a2-a964-a4aae31414c1" providerId="ADAL" clId="{10909DA3-9D73-459C-B99D-828669B7DE2F}" dt="2025-02-03T09:14:23.082" v="31" actId="47"/>
        <pc:sldMkLst>
          <pc:docMk/>
          <pc:sldMk cId="1825225434" sldId="2093"/>
        </pc:sldMkLst>
      </pc:sldChg>
      <pc:sldChg chg="del">
        <pc:chgData name="Emil Solvind" userId="e90a48f4-1cf5-48a2-a964-a4aae31414c1" providerId="ADAL" clId="{10909DA3-9D73-459C-B99D-828669B7DE2F}" dt="2025-02-03T09:14:23.746" v="32" actId="47"/>
        <pc:sldMkLst>
          <pc:docMk/>
          <pc:sldMk cId="3235303307" sldId="2094"/>
        </pc:sldMkLst>
      </pc:sldChg>
      <pc:sldChg chg="del">
        <pc:chgData name="Emil Solvind" userId="e90a48f4-1cf5-48a2-a964-a4aae31414c1" providerId="ADAL" clId="{10909DA3-9D73-459C-B99D-828669B7DE2F}" dt="2025-02-03T09:14:24.496" v="33" actId="47"/>
        <pc:sldMkLst>
          <pc:docMk/>
          <pc:sldMk cId="2308154239" sldId="2095"/>
        </pc:sldMkLst>
      </pc:sldChg>
      <pc:sldChg chg="del">
        <pc:chgData name="Emil Solvind" userId="e90a48f4-1cf5-48a2-a964-a4aae31414c1" providerId="ADAL" clId="{10909DA3-9D73-459C-B99D-828669B7DE2F}" dt="2025-02-03T09:14:25.255" v="34" actId="47"/>
        <pc:sldMkLst>
          <pc:docMk/>
          <pc:sldMk cId="2117085862" sldId="2096"/>
        </pc:sldMkLst>
      </pc:sldChg>
      <pc:sldChg chg="del">
        <pc:chgData name="Emil Solvind" userId="e90a48f4-1cf5-48a2-a964-a4aae31414c1" providerId="ADAL" clId="{10909DA3-9D73-459C-B99D-828669B7DE2F}" dt="2025-02-03T09:14:25.806" v="35" actId="47"/>
        <pc:sldMkLst>
          <pc:docMk/>
          <pc:sldMk cId="4023916487" sldId="2097"/>
        </pc:sldMkLst>
      </pc:sldChg>
      <pc:sldChg chg="del">
        <pc:chgData name="Emil Solvind" userId="e90a48f4-1cf5-48a2-a964-a4aae31414c1" providerId="ADAL" clId="{10909DA3-9D73-459C-B99D-828669B7DE2F}" dt="2025-02-03T09:14:26.540" v="36" actId="47"/>
        <pc:sldMkLst>
          <pc:docMk/>
          <pc:sldMk cId="3504154174" sldId="2099"/>
        </pc:sldMkLst>
      </pc:sldChg>
      <pc:sldChg chg="del">
        <pc:chgData name="Emil Solvind" userId="e90a48f4-1cf5-48a2-a964-a4aae31414c1" providerId="ADAL" clId="{10909DA3-9D73-459C-B99D-828669B7DE2F}" dt="2025-02-03T09:14:27.297" v="37" actId="47"/>
        <pc:sldMkLst>
          <pc:docMk/>
          <pc:sldMk cId="3972794766" sldId="2100"/>
        </pc:sldMkLst>
      </pc:sldChg>
      <pc:sldChg chg="del">
        <pc:chgData name="Emil Solvind" userId="e90a48f4-1cf5-48a2-a964-a4aae31414c1" providerId="ADAL" clId="{10909DA3-9D73-459C-B99D-828669B7DE2F}" dt="2025-02-03T09:14:27.855" v="38" actId="47"/>
        <pc:sldMkLst>
          <pc:docMk/>
          <pc:sldMk cId="1287251377" sldId="2101"/>
        </pc:sldMkLst>
      </pc:sldChg>
      <pc:sldChg chg="del">
        <pc:chgData name="Emil Solvind" userId="e90a48f4-1cf5-48a2-a964-a4aae31414c1" providerId="ADAL" clId="{10909DA3-9D73-459C-B99D-828669B7DE2F}" dt="2025-02-03T09:14:28.370" v="39" actId="47"/>
        <pc:sldMkLst>
          <pc:docMk/>
          <pc:sldMk cId="2248375718" sldId="2102"/>
        </pc:sldMkLst>
      </pc:sldChg>
      <pc:sldChg chg="del">
        <pc:chgData name="Emil Solvind" userId="e90a48f4-1cf5-48a2-a964-a4aae31414c1" providerId="ADAL" clId="{10909DA3-9D73-459C-B99D-828669B7DE2F}" dt="2025-02-03T09:14:30.191" v="42" actId="47"/>
        <pc:sldMkLst>
          <pc:docMk/>
          <pc:sldMk cId="3758146129" sldId="2103"/>
        </pc:sldMkLst>
      </pc:sldChg>
      <pc:sldChg chg="del">
        <pc:chgData name="Emil Solvind" userId="e90a48f4-1cf5-48a2-a964-a4aae31414c1" providerId="ADAL" clId="{10909DA3-9D73-459C-B99D-828669B7DE2F}" dt="2025-02-03T09:14:31.074" v="43" actId="47"/>
        <pc:sldMkLst>
          <pc:docMk/>
          <pc:sldMk cId="3156243449" sldId="2104"/>
        </pc:sldMkLst>
      </pc:sldChg>
      <pc:sldChg chg="del">
        <pc:chgData name="Emil Solvind" userId="e90a48f4-1cf5-48a2-a964-a4aae31414c1" providerId="ADAL" clId="{10909DA3-9D73-459C-B99D-828669B7DE2F}" dt="2025-02-03T09:14:33.135" v="44" actId="47"/>
        <pc:sldMkLst>
          <pc:docMk/>
          <pc:sldMk cId="2722611391" sldId="2106"/>
        </pc:sldMkLst>
      </pc:sldChg>
      <pc:sldChg chg="del">
        <pc:chgData name="Emil Solvind" userId="e90a48f4-1cf5-48a2-a964-a4aae31414c1" providerId="ADAL" clId="{10909DA3-9D73-459C-B99D-828669B7DE2F}" dt="2025-02-03T09:14:34.150" v="45" actId="47"/>
        <pc:sldMkLst>
          <pc:docMk/>
          <pc:sldMk cId="1681808941" sldId="2107"/>
        </pc:sldMkLst>
      </pc:sldChg>
      <pc:sldChg chg="del">
        <pc:chgData name="Emil Solvind" userId="e90a48f4-1cf5-48a2-a964-a4aae31414c1" providerId="ADAL" clId="{10909DA3-9D73-459C-B99D-828669B7DE2F}" dt="2025-02-03T09:14:34.899" v="46" actId="47"/>
        <pc:sldMkLst>
          <pc:docMk/>
          <pc:sldMk cId="4012217409" sldId="2108"/>
        </pc:sldMkLst>
      </pc:sldChg>
      <pc:sldChg chg="del">
        <pc:chgData name="Emil Solvind" userId="e90a48f4-1cf5-48a2-a964-a4aae31414c1" providerId="ADAL" clId="{10909DA3-9D73-459C-B99D-828669B7DE2F}" dt="2025-02-03T09:14:35.573" v="47" actId="47"/>
        <pc:sldMkLst>
          <pc:docMk/>
          <pc:sldMk cId="475469297" sldId="2109"/>
        </pc:sldMkLst>
      </pc:sldChg>
      <pc:sldChg chg="del">
        <pc:chgData name="Emil Solvind" userId="e90a48f4-1cf5-48a2-a964-a4aae31414c1" providerId="ADAL" clId="{10909DA3-9D73-459C-B99D-828669B7DE2F}" dt="2025-02-04T08:28:45.153" v="188" actId="47"/>
        <pc:sldMkLst>
          <pc:docMk/>
          <pc:sldMk cId="228966342" sldId="2115"/>
        </pc:sldMkLst>
      </pc:sldChg>
      <pc:sldChg chg="del">
        <pc:chgData name="Emil Solvind" userId="e90a48f4-1cf5-48a2-a964-a4aae31414c1" providerId="ADAL" clId="{10909DA3-9D73-459C-B99D-828669B7DE2F}" dt="2025-02-03T09:14:06.468" v="24" actId="47"/>
        <pc:sldMkLst>
          <pc:docMk/>
          <pc:sldMk cId="4162647621" sldId="2142533371"/>
        </pc:sldMkLst>
      </pc:sldChg>
      <pc:sldChg chg="addSp delSp modSp del mod">
        <pc:chgData name="Emil Solvind" userId="e90a48f4-1cf5-48a2-a964-a4aae31414c1" providerId="ADAL" clId="{10909DA3-9D73-459C-B99D-828669B7DE2F}" dt="2025-02-03T11:57:14.414" v="110" actId="47"/>
        <pc:sldMkLst>
          <pc:docMk/>
          <pc:sldMk cId="176036171" sldId="2142533372"/>
        </pc:sldMkLst>
      </pc:sldChg>
      <pc:sldChg chg="del">
        <pc:chgData name="Emil Solvind" userId="e90a48f4-1cf5-48a2-a964-a4aae31414c1" providerId="ADAL" clId="{10909DA3-9D73-459C-B99D-828669B7DE2F}" dt="2025-02-06T09:37:18.127" v="389" actId="47"/>
        <pc:sldMkLst>
          <pc:docMk/>
          <pc:sldMk cId="3991502386" sldId="2142533373"/>
        </pc:sldMkLst>
      </pc:sldChg>
      <pc:sldChg chg="del">
        <pc:chgData name="Emil Solvind" userId="e90a48f4-1cf5-48a2-a964-a4aae31414c1" providerId="ADAL" clId="{10909DA3-9D73-459C-B99D-828669B7DE2F}" dt="2025-02-03T09:14:28.924" v="40" actId="47"/>
        <pc:sldMkLst>
          <pc:docMk/>
          <pc:sldMk cId="1704407570" sldId="2142533375"/>
        </pc:sldMkLst>
      </pc:sldChg>
      <pc:sldChg chg="del">
        <pc:chgData name="Emil Solvind" userId="e90a48f4-1cf5-48a2-a964-a4aae31414c1" providerId="ADAL" clId="{10909DA3-9D73-459C-B99D-828669B7DE2F}" dt="2025-02-03T09:14:29.458" v="41" actId="47"/>
        <pc:sldMkLst>
          <pc:docMk/>
          <pc:sldMk cId="3788303048" sldId="2142533376"/>
        </pc:sldMkLst>
      </pc:sldChg>
      <pc:sldChg chg="del">
        <pc:chgData name="Emil Solvind" userId="e90a48f4-1cf5-48a2-a964-a4aae31414c1" providerId="ADAL" clId="{10909DA3-9D73-459C-B99D-828669B7DE2F}" dt="2025-02-03T09:14:05.049" v="23" actId="47"/>
        <pc:sldMkLst>
          <pc:docMk/>
          <pc:sldMk cId="2683498506" sldId="2142533377"/>
        </pc:sldMkLst>
      </pc:sldChg>
      <pc:sldChg chg="del">
        <pc:chgData name="Emil Solvind" userId="e90a48f4-1cf5-48a2-a964-a4aae31414c1" providerId="ADAL" clId="{10909DA3-9D73-459C-B99D-828669B7DE2F}" dt="2025-02-03T09:14:21.640" v="29" actId="47"/>
        <pc:sldMkLst>
          <pc:docMk/>
          <pc:sldMk cId="2445504602" sldId="2142533378"/>
        </pc:sldMkLst>
      </pc:sldChg>
      <pc:sldChg chg="del">
        <pc:chgData name="Emil Solvind" userId="e90a48f4-1cf5-48a2-a964-a4aae31414c1" providerId="ADAL" clId="{10909DA3-9D73-459C-B99D-828669B7DE2F}" dt="2025-02-03T09:14:40.561" v="48" actId="47"/>
        <pc:sldMkLst>
          <pc:docMk/>
          <pc:sldMk cId="288187752" sldId="2142533379"/>
        </pc:sldMkLst>
      </pc:sldChg>
      <pc:sldChg chg="del">
        <pc:chgData name="Emil Solvind" userId="e90a48f4-1cf5-48a2-a964-a4aae31414c1" providerId="ADAL" clId="{10909DA3-9D73-459C-B99D-828669B7DE2F}" dt="2025-02-03T09:15:09.834" v="54" actId="47"/>
        <pc:sldMkLst>
          <pc:docMk/>
          <pc:sldMk cId="3989171554" sldId="2142533380"/>
        </pc:sldMkLst>
      </pc:sldChg>
      <pc:sldChg chg="modSp add mod ord">
        <pc:chgData name="Emil Solvind" userId="e90a48f4-1cf5-48a2-a964-a4aae31414c1" providerId="ADAL" clId="{10909DA3-9D73-459C-B99D-828669B7DE2F}" dt="2025-02-03T09:14:19.009" v="28" actId="113"/>
        <pc:sldMkLst>
          <pc:docMk/>
          <pc:sldMk cId="2030434716" sldId="2142533381"/>
        </pc:sldMkLst>
        <pc:spChg chg="mod">
          <ac:chgData name="Emil Solvind" userId="e90a48f4-1cf5-48a2-a964-a4aae31414c1" providerId="ADAL" clId="{10909DA3-9D73-459C-B99D-828669B7DE2F}" dt="2025-02-03T09:14:19.009" v="28" actId="113"/>
          <ac:spMkLst>
            <pc:docMk/>
            <pc:sldMk cId="2030434716" sldId="2142533381"/>
            <ac:spMk id="27" creationId="{665FBAA8-540F-3D32-070C-F9EE6CFEF5DA}"/>
          </ac:spMkLst>
        </pc:spChg>
      </pc:sldChg>
      <pc:sldChg chg="modSp add mod ord">
        <pc:chgData name="Emil Solvind" userId="e90a48f4-1cf5-48a2-a964-a4aae31414c1" providerId="ADAL" clId="{10909DA3-9D73-459C-B99D-828669B7DE2F}" dt="2025-02-03T09:14:58.426" v="53" actId="113"/>
        <pc:sldMkLst>
          <pc:docMk/>
          <pc:sldMk cId="1876766943" sldId="2142533382"/>
        </pc:sldMkLst>
        <pc:spChg chg="mod">
          <ac:chgData name="Emil Solvind" userId="e90a48f4-1cf5-48a2-a964-a4aae31414c1" providerId="ADAL" clId="{10909DA3-9D73-459C-B99D-828669B7DE2F}" dt="2025-02-03T09:14:58.426" v="53" actId="113"/>
          <ac:spMkLst>
            <pc:docMk/>
            <pc:sldMk cId="1876766943" sldId="2142533382"/>
            <ac:spMk id="27" creationId="{95CC4955-78DC-E22A-DC50-DDB09897C3FD}"/>
          </ac:spMkLst>
        </pc:spChg>
      </pc:sldChg>
      <pc:sldChg chg="modSp add mod">
        <pc:chgData name="Emil Solvind" userId="e90a48f4-1cf5-48a2-a964-a4aae31414c1" providerId="ADAL" clId="{10909DA3-9D73-459C-B99D-828669B7DE2F}" dt="2025-02-03T09:15:17.988" v="57" actId="113"/>
        <pc:sldMkLst>
          <pc:docMk/>
          <pc:sldMk cId="4086507689" sldId="2142533383"/>
        </pc:sldMkLst>
        <pc:spChg chg="mod">
          <ac:chgData name="Emil Solvind" userId="e90a48f4-1cf5-48a2-a964-a4aae31414c1" providerId="ADAL" clId="{10909DA3-9D73-459C-B99D-828669B7DE2F}" dt="2025-02-03T09:15:17.988" v="57" actId="113"/>
          <ac:spMkLst>
            <pc:docMk/>
            <pc:sldMk cId="4086507689" sldId="2142533383"/>
            <ac:spMk id="27" creationId="{14890DD2-DF7B-8E40-B219-9C41C38E237C}"/>
          </ac:spMkLst>
        </pc:spChg>
      </pc:sldChg>
      <pc:sldChg chg="addSp delSp modSp mod ord">
        <pc:chgData name="Emil Solvind" userId="e90a48f4-1cf5-48a2-a964-a4aae31414c1" providerId="ADAL" clId="{10909DA3-9D73-459C-B99D-828669B7DE2F}" dt="2025-02-06T11:10:48.156" v="427" actId="14100"/>
        <pc:sldMkLst>
          <pc:docMk/>
          <pc:sldMk cId="2090486430" sldId="2142533384"/>
        </pc:sldMkLst>
        <pc:spChg chg="add">
          <ac:chgData name="Emil Solvind" userId="e90a48f4-1cf5-48a2-a964-a4aae31414c1" providerId="ADAL" clId="{10909DA3-9D73-459C-B99D-828669B7DE2F}" dt="2025-02-04T08:44:17.579" v="197" actId="26606"/>
          <ac:spMkLst>
            <pc:docMk/>
            <pc:sldMk cId="2090486430" sldId="2142533384"/>
            <ac:spMk id="55" creationId="{A8384FB5-9ADC-4DDC-881B-597D56F5B15D}"/>
          </ac:spMkLst>
        </pc:spChg>
        <pc:spChg chg="add">
          <ac:chgData name="Emil Solvind" userId="e90a48f4-1cf5-48a2-a964-a4aae31414c1" providerId="ADAL" clId="{10909DA3-9D73-459C-B99D-828669B7DE2F}" dt="2025-02-04T08:44:17.579" v="197" actId="26606"/>
          <ac:spMkLst>
            <pc:docMk/>
            <pc:sldMk cId="2090486430" sldId="2142533384"/>
            <ac:spMk id="57" creationId="{91E5A9A7-95C6-4F4F-B00E-C82E07FE62EF}"/>
          </ac:spMkLst>
        </pc:spChg>
        <pc:spChg chg="add">
          <ac:chgData name="Emil Solvind" userId="e90a48f4-1cf5-48a2-a964-a4aae31414c1" providerId="ADAL" clId="{10909DA3-9D73-459C-B99D-828669B7DE2F}" dt="2025-02-04T08:44:17.579" v="197" actId="26606"/>
          <ac:spMkLst>
            <pc:docMk/>
            <pc:sldMk cId="2090486430" sldId="2142533384"/>
            <ac:spMk id="59" creationId="{D07DD2DE-F619-49DD-B5E7-03A290FF4ED1}"/>
          </ac:spMkLst>
        </pc:spChg>
        <pc:spChg chg="add">
          <ac:chgData name="Emil Solvind" userId="e90a48f4-1cf5-48a2-a964-a4aae31414c1" providerId="ADAL" clId="{10909DA3-9D73-459C-B99D-828669B7DE2F}" dt="2025-02-04T08:44:17.579" v="197" actId="26606"/>
          <ac:spMkLst>
            <pc:docMk/>
            <pc:sldMk cId="2090486430" sldId="2142533384"/>
            <ac:spMk id="61" creationId="{85149191-5F60-4A28-AAFF-039F96B0F3EC}"/>
          </ac:spMkLst>
        </pc:spChg>
        <pc:spChg chg="add">
          <ac:chgData name="Emil Solvind" userId="e90a48f4-1cf5-48a2-a964-a4aae31414c1" providerId="ADAL" clId="{10909DA3-9D73-459C-B99D-828669B7DE2F}" dt="2025-02-04T08:44:17.579" v="197" actId="26606"/>
          <ac:spMkLst>
            <pc:docMk/>
            <pc:sldMk cId="2090486430" sldId="2142533384"/>
            <ac:spMk id="63" creationId="{F8260ED5-17F7-4158-B241-D51DD4CF1B7E}"/>
          </ac:spMkLst>
        </pc:spChg>
        <pc:picChg chg="add mod">
          <ac:chgData name="Emil Solvind" userId="e90a48f4-1cf5-48a2-a964-a4aae31414c1" providerId="ADAL" clId="{10909DA3-9D73-459C-B99D-828669B7DE2F}" dt="2025-02-06T11:10:48.156" v="427" actId="14100"/>
          <ac:picMkLst>
            <pc:docMk/>
            <pc:sldMk cId="2090486430" sldId="2142533384"/>
            <ac:picMk id="7" creationId="{F737E249-3C7B-9C59-2B5E-ABAD22C41800}"/>
          </ac:picMkLst>
        </pc:picChg>
      </pc:sldChg>
      <pc:sldChg chg="del">
        <pc:chgData name="Emil Solvind" userId="e90a48f4-1cf5-48a2-a964-a4aae31414c1" providerId="ADAL" clId="{10909DA3-9D73-459C-B99D-828669B7DE2F}" dt="2025-02-06T10:31:00.841" v="392" actId="47"/>
        <pc:sldMkLst>
          <pc:docMk/>
          <pc:sldMk cId="2378954180" sldId="2142533385"/>
        </pc:sldMkLst>
      </pc:sldChg>
      <pc:sldChg chg="modSp del mod">
        <pc:chgData name="Emil Solvind" userId="e90a48f4-1cf5-48a2-a964-a4aae31414c1" providerId="ADAL" clId="{10909DA3-9D73-459C-B99D-828669B7DE2F}" dt="2025-02-06T11:13:26.398" v="454" actId="47"/>
        <pc:sldMkLst>
          <pc:docMk/>
          <pc:sldMk cId="695477203" sldId="2142533386"/>
        </pc:sldMkLst>
      </pc:sldChg>
      <pc:sldChg chg="modSp mod">
        <pc:chgData name="Emil Solvind" userId="e90a48f4-1cf5-48a2-a964-a4aae31414c1" providerId="ADAL" clId="{10909DA3-9D73-459C-B99D-828669B7DE2F}" dt="2025-02-06T11:14:28.155" v="471" actId="20577"/>
        <pc:sldMkLst>
          <pc:docMk/>
          <pc:sldMk cId="3090216053" sldId="2142533387"/>
        </pc:sldMkLst>
        <pc:spChg chg="mod">
          <ac:chgData name="Emil Solvind" userId="e90a48f4-1cf5-48a2-a964-a4aae31414c1" providerId="ADAL" clId="{10909DA3-9D73-459C-B99D-828669B7DE2F}" dt="2025-02-06T11:14:28.155" v="471" actId="20577"/>
          <ac:spMkLst>
            <pc:docMk/>
            <pc:sldMk cId="3090216053" sldId="2142533387"/>
            <ac:spMk id="9" creationId="{18BE4972-A3AA-6195-E1AC-FEA3839885C2}"/>
          </ac:spMkLst>
        </pc:spChg>
      </pc:sldChg>
      <pc:sldChg chg="del">
        <pc:chgData name="Emil Solvind" userId="e90a48f4-1cf5-48a2-a964-a4aae31414c1" providerId="ADAL" clId="{10909DA3-9D73-459C-B99D-828669B7DE2F}" dt="2025-02-04T11:25:59.943" v="203" actId="47"/>
        <pc:sldMkLst>
          <pc:docMk/>
          <pc:sldMk cId="961088324" sldId="2142533388"/>
        </pc:sldMkLst>
      </pc:sldChg>
      <pc:sldChg chg="addSp delSp modSp new mod ord setBg">
        <pc:chgData name="Emil Solvind" userId="e90a48f4-1cf5-48a2-a964-a4aae31414c1" providerId="ADAL" clId="{10909DA3-9D73-459C-B99D-828669B7DE2F}" dt="2025-02-03T12:00:34.155" v="150"/>
        <pc:sldMkLst>
          <pc:docMk/>
          <pc:sldMk cId="1175112915" sldId="2142533389"/>
        </pc:sldMkLst>
        <pc:spChg chg="mod">
          <ac:chgData name="Emil Solvind" userId="e90a48f4-1cf5-48a2-a964-a4aae31414c1" providerId="ADAL" clId="{10909DA3-9D73-459C-B99D-828669B7DE2F}" dt="2025-02-03T12:00:15.685" v="144" actId="26606"/>
          <ac:spMkLst>
            <pc:docMk/>
            <pc:sldMk cId="1175112915" sldId="2142533389"/>
            <ac:spMk id="2" creationId="{093D9466-151C-7B00-6826-5ACAB3B0ABF2}"/>
          </ac:spMkLst>
        </pc:spChg>
        <pc:spChg chg="add">
          <ac:chgData name="Emil Solvind" userId="e90a48f4-1cf5-48a2-a964-a4aae31414c1" providerId="ADAL" clId="{10909DA3-9D73-459C-B99D-828669B7DE2F}" dt="2025-02-03T12:00:15.685" v="144" actId="26606"/>
          <ac:spMkLst>
            <pc:docMk/>
            <pc:sldMk cId="1175112915" sldId="2142533389"/>
            <ac:spMk id="10" creationId="{A4AC5506-6312-4701-8D3C-40187889A947}"/>
          </ac:spMkLst>
        </pc:spChg>
        <pc:picChg chg="add mod">
          <ac:chgData name="Emil Solvind" userId="e90a48f4-1cf5-48a2-a964-a4aae31414c1" providerId="ADAL" clId="{10909DA3-9D73-459C-B99D-828669B7DE2F}" dt="2025-02-03T12:00:28.483" v="148" actId="14100"/>
          <ac:picMkLst>
            <pc:docMk/>
            <pc:sldMk cId="1175112915" sldId="2142533389"/>
            <ac:picMk id="5" creationId="{DF63FA0A-DF50-F9CF-01E4-5397C8D0B8B0}"/>
          </ac:picMkLst>
        </pc:picChg>
      </pc:sldChg>
      <pc:sldChg chg="new del">
        <pc:chgData name="Emil Solvind" userId="e90a48f4-1cf5-48a2-a964-a4aae31414c1" providerId="ADAL" clId="{10909DA3-9D73-459C-B99D-828669B7DE2F}" dt="2025-02-03T11:59:46.108" v="112" actId="47"/>
        <pc:sldMkLst>
          <pc:docMk/>
          <pc:sldMk cId="2319722736" sldId="2142533389"/>
        </pc:sldMkLst>
      </pc:sldChg>
      <pc:sldChg chg="addSp delSp modSp new del mod">
        <pc:chgData name="Emil Solvind" userId="e90a48f4-1cf5-48a2-a964-a4aae31414c1" providerId="ADAL" clId="{10909DA3-9D73-459C-B99D-828669B7DE2F}" dt="2025-02-03T12:01:35.962" v="157" actId="47"/>
        <pc:sldMkLst>
          <pc:docMk/>
          <pc:sldMk cId="564413550" sldId="2142533390"/>
        </pc:sldMkLst>
      </pc:sldChg>
      <pc:sldChg chg="addSp modSp new ord">
        <pc:chgData name="Emil Solvind" userId="e90a48f4-1cf5-48a2-a964-a4aae31414c1" providerId="ADAL" clId="{10909DA3-9D73-459C-B99D-828669B7DE2F}" dt="2025-02-06T11:18:57.496" v="501"/>
        <pc:sldMkLst>
          <pc:docMk/>
          <pc:sldMk cId="1818110569" sldId="2142533390"/>
        </pc:sldMkLst>
        <pc:graphicFrameChg chg="add mod">
          <ac:chgData name="Emil Solvind" userId="e90a48f4-1cf5-48a2-a964-a4aae31414c1" providerId="ADAL" clId="{10909DA3-9D73-459C-B99D-828669B7DE2F}" dt="2025-02-03T12:02:03.503" v="164" actId="14100"/>
          <ac:graphicFrameMkLst>
            <pc:docMk/>
            <pc:sldMk cId="1818110569" sldId="2142533390"/>
            <ac:graphicFrameMk id="2" creationId="{656241DE-6015-EF12-6B7F-F89D4F6B2D39}"/>
          </ac:graphicFrameMkLst>
        </pc:graphicFrameChg>
      </pc:sldChg>
      <pc:sldChg chg="addSp modSp new mod setBg">
        <pc:chgData name="Emil Solvind" userId="e90a48f4-1cf5-48a2-a964-a4aae31414c1" providerId="ADAL" clId="{10909DA3-9D73-459C-B99D-828669B7DE2F}" dt="2025-02-04T08:28:02.260" v="177" actId="26606"/>
        <pc:sldMkLst>
          <pc:docMk/>
          <pc:sldMk cId="3330089976" sldId="2142533391"/>
        </pc:sldMkLst>
        <pc:spChg chg="add">
          <ac:chgData name="Emil Solvind" userId="e90a48f4-1cf5-48a2-a964-a4aae31414c1" providerId="ADAL" clId="{10909DA3-9D73-459C-B99D-828669B7DE2F}" dt="2025-02-04T08:28:02.260" v="177" actId="26606"/>
          <ac:spMkLst>
            <pc:docMk/>
            <pc:sldMk cId="3330089976" sldId="2142533391"/>
            <ac:spMk id="8" creationId="{42A4FC2C-047E-45A5-965D-8E1E3BF09BC6}"/>
          </ac:spMkLst>
        </pc:spChg>
        <pc:picChg chg="add mod">
          <ac:chgData name="Emil Solvind" userId="e90a48f4-1cf5-48a2-a964-a4aae31414c1" providerId="ADAL" clId="{10909DA3-9D73-459C-B99D-828669B7DE2F}" dt="2025-02-04T08:28:02.260" v="177" actId="26606"/>
          <ac:picMkLst>
            <pc:docMk/>
            <pc:sldMk cId="3330089976" sldId="2142533391"/>
            <ac:picMk id="3" creationId="{F4E61AC7-B7CF-858E-4165-41154BDB4C9F}"/>
          </ac:picMkLst>
        </pc:picChg>
      </pc:sldChg>
      <pc:sldChg chg="addSp modSp new mod setBg">
        <pc:chgData name="Emil Solvind" userId="e90a48f4-1cf5-48a2-a964-a4aae31414c1" providerId="ADAL" clId="{10909DA3-9D73-459C-B99D-828669B7DE2F}" dt="2025-02-04T08:28:14.736" v="182" actId="26606"/>
        <pc:sldMkLst>
          <pc:docMk/>
          <pc:sldMk cId="1112676444" sldId="2142533392"/>
        </pc:sldMkLst>
        <pc:spChg chg="add">
          <ac:chgData name="Emil Solvind" userId="e90a48f4-1cf5-48a2-a964-a4aae31414c1" providerId="ADAL" clId="{10909DA3-9D73-459C-B99D-828669B7DE2F}" dt="2025-02-04T08:28:14.736" v="182" actId="26606"/>
          <ac:spMkLst>
            <pc:docMk/>
            <pc:sldMk cId="1112676444" sldId="2142533392"/>
            <ac:spMk id="8" creationId="{42A4FC2C-047E-45A5-965D-8E1E3BF09BC6}"/>
          </ac:spMkLst>
        </pc:spChg>
        <pc:picChg chg="add mod">
          <ac:chgData name="Emil Solvind" userId="e90a48f4-1cf5-48a2-a964-a4aae31414c1" providerId="ADAL" clId="{10909DA3-9D73-459C-B99D-828669B7DE2F}" dt="2025-02-04T08:28:14.736" v="182" actId="26606"/>
          <ac:picMkLst>
            <pc:docMk/>
            <pc:sldMk cId="1112676444" sldId="2142533392"/>
            <ac:picMk id="3" creationId="{A420B28E-A98E-B4E5-CC43-D818460521FA}"/>
          </ac:picMkLst>
        </pc:picChg>
      </pc:sldChg>
      <pc:sldChg chg="addSp modSp new mod setBg">
        <pc:chgData name="Emil Solvind" userId="e90a48f4-1cf5-48a2-a964-a4aae31414c1" providerId="ADAL" clId="{10909DA3-9D73-459C-B99D-828669B7DE2F}" dt="2025-02-04T08:28:30.661" v="187" actId="962"/>
        <pc:sldMkLst>
          <pc:docMk/>
          <pc:sldMk cId="3230039326" sldId="2142533393"/>
        </pc:sldMkLst>
        <pc:spChg chg="add">
          <ac:chgData name="Emil Solvind" userId="e90a48f4-1cf5-48a2-a964-a4aae31414c1" providerId="ADAL" clId="{10909DA3-9D73-459C-B99D-828669B7DE2F}" dt="2025-02-04T08:28:30.652" v="185" actId="26606"/>
          <ac:spMkLst>
            <pc:docMk/>
            <pc:sldMk cId="3230039326" sldId="2142533393"/>
            <ac:spMk id="8" creationId="{42A4FC2C-047E-45A5-965D-8E1E3BF09BC6}"/>
          </ac:spMkLst>
        </pc:spChg>
        <pc:picChg chg="add mod">
          <ac:chgData name="Emil Solvind" userId="e90a48f4-1cf5-48a2-a964-a4aae31414c1" providerId="ADAL" clId="{10909DA3-9D73-459C-B99D-828669B7DE2F}" dt="2025-02-04T08:28:30.661" v="187" actId="962"/>
          <ac:picMkLst>
            <pc:docMk/>
            <pc:sldMk cId="3230039326" sldId="2142533393"/>
            <ac:picMk id="3" creationId="{1F89A607-CE5C-13A7-DF76-CD1A4473C792}"/>
          </ac:picMkLst>
        </pc:picChg>
      </pc:sldChg>
      <pc:sldChg chg="modSp modAnim">
        <pc:chgData name="Emil Solvind" userId="e90a48f4-1cf5-48a2-a964-a4aae31414c1" providerId="ADAL" clId="{10909DA3-9D73-459C-B99D-828669B7DE2F}" dt="2025-02-06T11:17:18.888" v="496" actId="20577"/>
        <pc:sldMkLst>
          <pc:docMk/>
          <pc:sldMk cId="1477684284" sldId="2142533394"/>
        </pc:sldMkLst>
        <pc:spChg chg="mod">
          <ac:chgData name="Emil Solvind" userId="e90a48f4-1cf5-48a2-a964-a4aae31414c1" providerId="ADAL" clId="{10909DA3-9D73-459C-B99D-828669B7DE2F}" dt="2025-02-06T11:17:18.888" v="496" actId="20577"/>
          <ac:spMkLst>
            <pc:docMk/>
            <pc:sldMk cId="1477684284" sldId="2142533394"/>
            <ac:spMk id="9" creationId="{7CBC7272-4148-41D2-7913-118DBD3CCE8F}"/>
          </ac:spMkLst>
        </pc:spChg>
      </pc:sldChg>
      <pc:sldChg chg="new del">
        <pc:chgData name="Emil Solvind" userId="e90a48f4-1cf5-48a2-a964-a4aae31414c1" providerId="ADAL" clId="{10909DA3-9D73-459C-B99D-828669B7DE2F}" dt="2025-02-06T09:25:55.947" v="246" actId="47"/>
        <pc:sldMkLst>
          <pc:docMk/>
          <pc:sldMk cId="2436859881" sldId="2142533395"/>
        </pc:sldMkLst>
      </pc:sldChg>
      <pc:sldChg chg="addSp modSp new del mod setBg">
        <pc:chgData name="Emil Solvind" userId="e90a48f4-1cf5-48a2-a964-a4aae31414c1" providerId="ADAL" clId="{10909DA3-9D73-459C-B99D-828669B7DE2F}" dt="2025-02-06T09:32:38.333" v="360" actId="47"/>
        <pc:sldMkLst>
          <pc:docMk/>
          <pc:sldMk cId="4064287860" sldId="2142533396"/>
        </pc:sldMkLst>
      </pc:sldChg>
      <pc:sldChg chg="addSp modSp new mod setBg">
        <pc:chgData name="Emil Solvind" userId="e90a48f4-1cf5-48a2-a964-a4aae31414c1" providerId="ADAL" clId="{10909DA3-9D73-459C-B99D-828669B7DE2F}" dt="2025-02-06T09:27:02.653" v="251" actId="26606"/>
        <pc:sldMkLst>
          <pc:docMk/>
          <pc:sldMk cId="1388698453" sldId="2142533397"/>
        </pc:sldMkLst>
        <pc:spChg chg="add">
          <ac:chgData name="Emil Solvind" userId="e90a48f4-1cf5-48a2-a964-a4aae31414c1" providerId="ADAL" clId="{10909DA3-9D73-459C-B99D-828669B7DE2F}" dt="2025-02-06T09:27:02.653" v="251" actId="26606"/>
          <ac:spMkLst>
            <pc:docMk/>
            <pc:sldMk cId="1388698453" sldId="2142533397"/>
            <ac:spMk id="8" creationId="{F3060C83-F051-4F0E-ABAD-AA0DFC48B218}"/>
          </ac:spMkLst>
        </pc:spChg>
        <pc:spChg chg="add">
          <ac:chgData name="Emil Solvind" userId="e90a48f4-1cf5-48a2-a964-a4aae31414c1" providerId="ADAL" clId="{10909DA3-9D73-459C-B99D-828669B7DE2F}" dt="2025-02-06T09:27:02.653" v="251" actId="26606"/>
          <ac:spMkLst>
            <pc:docMk/>
            <pc:sldMk cId="1388698453" sldId="2142533397"/>
            <ac:spMk id="10" creationId="{83C98ABE-055B-441F-B07E-44F97F083C39}"/>
          </ac:spMkLst>
        </pc:spChg>
        <pc:spChg chg="add">
          <ac:chgData name="Emil Solvind" userId="e90a48f4-1cf5-48a2-a964-a4aae31414c1" providerId="ADAL" clId="{10909DA3-9D73-459C-B99D-828669B7DE2F}" dt="2025-02-06T09:27:02.653" v="251" actId="26606"/>
          <ac:spMkLst>
            <pc:docMk/>
            <pc:sldMk cId="1388698453" sldId="2142533397"/>
            <ac:spMk id="12" creationId="{29FDB030-9B49-4CED-8CCD-4D99382388AC}"/>
          </ac:spMkLst>
        </pc:spChg>
        <pc:spChg chg="add">
          <ac:chgData name="Emil Solvind" userId="e90a48f4-1cf5-48a2-a964-a4aae31414c1" providerId="ADAL" clId="{10909DA3-9D73-459C-B99D-828669B7DE2F}" dt="2025-02-06T09:27:02.653" v="251" actId="26606"/>
          <ac:spMkLst>
            <pc:docMk/>
            <pc:sldMk cId="1388698453" sldId="2142533397"/>
            <ac:spMk id="14" creationId="{3783CA14-24A1-485C-8B30-D6A5D87987AD}"/>
          </ac:spMkLst>
        </pc:spChg>
        <pc:spChg chg="add">
          <ac:chgData name="Emil Solvind" userId="e90a48f4-1cf5-48a2-a964-a4aae31414c1" providerId="ADAL" clId="{10909DA3-9D73-459C-B99D-828669B7DE2F}" dt="2025-02-06T09:27:02.653" v="251" actId="26606"/>
          <ac:spMkLst>
            <pc:docMk/>
            <pc:sldMk cId="1388698453" sldId="2142533397"/>
            <ac:spMk id="16" creationId="{9A97C86A-04D6-40F7-AE84-31AB43E6A846}"/>
          </ac:spMkLst>
        </pc:spChg>
        <pc:spChg chg="add">
          <ac:chgData name="Emil Solvind" userId="e90a48f4-1cf5-48a2-a964-a4aae31414c1" providerId="ADAL" clId="{10909DA3-9D73-459C-B99D-828669B7DE2F}" dt="2025-02-06T09:27:02.653" v="251" actId="26606"/>
          <ac:spMkLst>
            <pc:docMk/>
            <pc:sldMk cId="1388698453" sldId="2142533397"/>
            <ac:spMk id="18" creationId="{FF9F2414-84E8-453E-B1F3-389FDE8192D9}"/>
          </ac:spMkLst>
        </pc:spChg>
        <pc:spChg chg="add">
          <ac:chgData name="Emil Solvind" userId="e90a48f4-1cf5-48a2-a964-a4aae31414c1" providerId="ADAL" clId="{10909DA3-9D73-459C-B99D-828669B7DE2F}" dt="2025-02-06T09:27:02.653" v="251" actId="26606"/>
          <ac:spMkLst>
            <pc:docMk/>
            <pc:sldMk cId="1388698453" sldId="2142533397"/>
            <ac:spMk id="20" creationId="{3ECA69A1-7536-43AC-85EF-C7106179F5ED}"/>
          </ac:spMkLst>
        </pc:spChg>
        <pc:picChg chg="add mod">
          <ac:chgData name="Emil Solvind" userId="e90a48f4-1cf5-48a2-a964-a4aae31414c1" providerId="ADAL" clId="{10909DA3-9D73-459C-B99D-828669B7DE2F}" dt="2025-02-06T09:27:02.653" v="251" actId="26606"/>
          <ac:picMkLst>
            <pc:docMk/>
            <pc:sldMk cId="1388698453" sldId="2142533397"/>
            <ac:picMk id="3" creationId="{A9F98732-4C28-59A5-CB5C-2D7F5468AE72}"/>
          </ac:picMkLst>
        </pc:picChg>
      </pc:sldChg>
      <pc:sldChg chg="addSp delSp modSp new mod ord setBg">
        <pc:chgData name="Emil Solvind" userId="e90a48f4-1cf5-48a2-a964-a4aae31414c1" providerId="ADAL" clId="{10909DA3-9D73-459C-B99D-828669B7DE2F}" dt="2025-02-06T09:32:23.989" v="359" actId="14100"/>
        <pc:sldMkLst>
          <pc:docMk/>
          <pc:sldMk cId="3098279337" sldId="2142533398"/>
        </pc:sldMkLst>
        <pc:spChg chg="mod">
          <ac:chgData name="Emil Solvind" userId="e90a48f4-1cf5-48a2-a964-a4aae31414c1" providerId="ADAL" clId="{10909DA3-9D73-459C-B99D-828669B7DE2F}" dt="2025-02-06T09:32:14.130" v="355" actId="14100"/>
          <ac:spMkLst>
            <pc:docMk/>
            <pc:sldMk cId="3098279337" sldId="2142533398"/>
            <ac:spMk id="2" creationId="{3FF9D5D7-0A45-EEA7-CC18-6A280E9E858F}"/>
          </ac:spMkLst>
        </pc:spChg>
        <pc:spChg chg="mod ord">
          <ac:chgData name="Emil Solvind" userId="e90a48f4-1cf5-48a2-a964-a4aae31414c1" providerId="ADAL" clId="{10909DA3-9D73-459C-B99D-828669B7DE2F}" dt="2025-02-06T09:32:08.656" v="354" actId="26606"/>
          <ac:spMkLst>
            <pc:docMk/>
            <pc:sldMk cId="3098279337" sldId="2142533398"/>
            <ac:spMk id="3" creationId="{9A28F7B9-ADF7-3736-CB88-799DF5731AFE}"/>
          </ac:spMkLst>
        </pc:spChg>
        <pc:spChg chg="add">
          <ac:chgData name="Emil Solvind" userId="e90a48f4-1cf5-48a2-a964-a4aae31414c1" providerId="ADAL" clId="{10909DA3-9D73-459C-B99D-828669B7DE2F}" dt="2025-02-06T09:32:08.656" v="354" actId="26606"/>
          <ac:spMkLst>
            <pc:docMk/>
            <pc:sldMk cId="3098279337" sldId="2142533398"/>
            <ac:spMk id="26" creationId="{7ED7575E-88D2-B771-681D-46A7E55415DD}"/>
          </ac:spMkLst>
        </pc:spChg>
        <pc:picChg chg="add mod ord">
          <ac:chgData name="Emil Solvind" userId="e90a48f4-1cf5-48a2-a964-a4aae31414c1" providerId="ADAL" clId="{10909DA3-9D73-459C-B99D-828669B7DE2F}" dt="2025-02-06T09:32:23.989" v="359" actId="14100"/>
          <ac:picMkLst>
            <pc:docMk/>
            <pc:sldMk cId="3098279337" sldId="2142533398"/>
            <ac:picMk id="4" creationId="{6B5F96A6-BFB9-65A3-FB7B-9FF2E88D87B9}"/>
          </ac:picMkLst>
        </pc:picChg>
        <pc:cxnChg chg="add">
          <ac:chgData name="Emil Solvind" userId="e90a48f4-1cf5-48a2-a964-a4aae31414c1" providerId="ADAL" clId="{10909DA3-9D73-459C-B99D-828669B7DE2F}" dt="2025-02-06T09:32:08.656" v="354" actId="26606"/>
          <ac:cxnSpMkLst>
            <pc:docMk/>
            <pc:sldMk cId="3098279337" sldId="2142533398"/>
            <ac:cxnSpMk id="27" creationId="{249EDD1B-F94D-B4E6-ACAA-566B9A26FDE3}"/>
          </ac:cxnSpMkLst>
        </pc:cxnChg>
      </pc:sldChg>
      <pc:sldChg chg="new del">
        <pc:chgData name="Emil Solvind" userId="e90a48f4-1cf5-48a2-a964-a4aae31414c1" providerId="ADAL" clId="{10909DA3-9D73-459C-B99D-828669B7DE2F}" dt="2025-02-06T09:33:06.220" v="380" actId="47"/>
        <pc:sldMkLst>
          <pc:docMk/>
          <pc:sldMk cId="3409772045" sldId="2142533399"/>
        </pc:sldMkLst>
      </pc:sldChg>
      <pc:sldChg chg="modSp new del mod">
        <pc:chgData name="Emil Solvind" userId="e90a48f4-1cf5-48a2-a964-a4aae31414c1" providerId="ADAL" clId="{10909DA3-9D73-459C-B99D-828669B7DE2F}" dt="2025-02-18T09:51:56.522" v="507" actId="47"/>
        <pc:sldMkLst>
          <pc:docMk/>
          <pc:sldMk cId="3655308777" sldId="214253340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527D8-8589-40CC-873D-EBFE2809A501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9F38-6C5F-49EB-82E0-2624FB3238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216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362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642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FE22C-FDC1-0857-6A67-0695D9646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F7C3974-75C7-8B6F-CBB3-A0980A620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282E27E-1F26-01D1-A9A6-2E7EC366D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285D07-F24D-50E6-F6CA-66572F530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84C5E-DB72-46FC-BE7C-E3CC67CEF97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811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052C9-2471-3514-D73C-16704540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54066E0-D918-6F46-240F-11894A441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EB4FF18-D5BD-F4E5-65B3-B8DE336BE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4D96808-5B43-FE6A-7C02-4F5CB891B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84C5E-DB72-46FC-BE7C-E3CC67CEF97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595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77BE8-0C33-87D0-095C-6C6A22F46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4AE7F10-06B6-A811-7F9C-E9486FCC1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74435A3-2F02-97B2-360D-2276EA528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A494C1-6515-1316-3B0D-AF279CEDF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4541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9C1BE-8668-3B09-2051-A25DD321B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70DE0FA-5F04-9D4E-3D24-D37EE2484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DA4A767-0B51-454C-D7FD-A85080807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F48046-95BB-37B3-A7FB-C4A9DA9E8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176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8A86E-D858-AB14-4C74-09842116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EA8D9DB-3B46-6300-A33D-DC5B32A4A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1760F9C-B9CD-0DBA-C7A9-8D4514D71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A7A73BE-A784-DA94-53A0-F819DC3C2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377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393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7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4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7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8.xml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EAD08-2C34-411B-8315-DCA82B7B1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F2D3734-715A-41C6-A7AC-CDFB01C75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9937B0-49D1-49B3-A454-FAFCACC7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4F1D84-00DE-4201-8C41-02B824A9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BF7A71-0B1F-4F99-891B-9AC61FC6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053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2751-51DE-49BD-8232-EBF308E7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B454FE3-ACF1-4AE2-9212-8F111CB48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3C502-9AE5-4B10-84D8-651D0D81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E37C96-F96C-449C-AFAC-7FD644CE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61991A-0F1A-4C72-A001-CB21923B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44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CB8F632-14F1-44D5-BFE4-D4EC387B7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D5E2BAF-E795-4E4B-BC3A-8E579C4DA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587E49-B066-4EBC-B680-01BAD981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BF53FC-B35A-46AF-814B-7D5527FD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3773F4D-0575-436F-A11B-1011EF08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1150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4246687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33589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25589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481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295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9108F-78D7-90AF-A7E8-B5F02DBB9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79096D-8E09-0D78-582A-BD1D47F56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33C819E-7361-B347-7BD9-F5F790365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004880-BDA7-860C-FBCC-E631C3EA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4354-F39C-4B06-88E8-BBF064C9A674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CBD0C4E-0239-696C-06C5-C6D5A91A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CE747BB-5B30-B2D9-59E1-0A2E86F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0BD-5F99-40D6-AC1A-766699EDF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8047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 (3 bla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DA5DF2F-3D64-A1EC-4457-91ACF5B3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4354-F39C-4B06-88E8-BBF064C9A674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84743EA-8365-74DD-8333-2978C697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494580D-2D49-593A-6DFB-C9624327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0BD-5F99-40D6-AC1A-766699EDF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9879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A0599-5B50-6CEA-9A08-F1113ADA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7174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5E67953-C8C2-B436-875E-20A7A66C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4354-F39C-4B06-88E8-BBF064C9A674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8573B06-DD96-81E7-770E-E6FA9C58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9618AF5-6E99-D6A0-029C-9A91B035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0BD-5F99-40D6-AC1A-766699EDF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675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3DA85-297A-4D19-9783-CC6087DA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5464F6-814B-4075-8C9B-3257E52BC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B0727C-52CC-4533-9596-8948ADC6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97ECC6-29E8-43EC-8241-F032E321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249845-F8DA-4A74-8F3F-588D446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45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8178D-E0B0-4E11-9049-321CB206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B3A4BB-D1FE-207F-5594-AC5528B2D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D462B60-BD48-15DD-D821-11A5C2528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670C76D-4DA8-CC58-C078-77BA886EB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C18438-316C-EC55-7913-E52515A86F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45BEC78-3877-0765-B4AC-9F181C33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4354-F39C-4B06-88E8-BBF064C9A674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8A2E313-0BAD-F011-1A92-E3DD3A768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8A5A57B-B47D-DB3A-1F62-ADD143BE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C20BD-5F99-40D6-AC1A-766699EDF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7564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881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10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729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602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39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84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13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278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66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096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597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01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733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205525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912-45EA-4D33-90E7-4E1507B2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5EA5F5-4F22-4ED5-BD02-4D4262E98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D34DF9-EC20-4E45-9908-437E7B7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AC98CD-1FD6-46BF-AD13-57DF001D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23FF45-1F78-40E4-8658-BA2A66EC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2312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22324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5571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377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5733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130022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283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99618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762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422182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6549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66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89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114890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0502F-E17C-4323-9D6D-BD6DB10F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8C1D30-5C8F-464F-AB5C-E06C0EB66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81616A7-A7CA-43CA-8120-1FBCFFED6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379D92-48DC-4631-8358-E2F9FC6B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F76E51A-E8CA-46BB-92DE-CBE6E715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701E74-5FA9-4076-98F5-D2833EC8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53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10590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407482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9917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34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4037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6787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944724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988C521-F328-4C2D-B1C5-D13544B7ADE8}"/>
              </a:ext>
            </a:extLst>
          </p:cNvPr>
          <p:cNvSpPr/>
          <p:nvPr userDrawn="1"/>
        </p:nvSpPr>
        <p:spPr>
          <a:xfrm>
            <a:off x="5596078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E582B277-7DE1-4B81-9BD8-C8419070A63A}"/>
              </a:ext>
            </a:extLst>
          </p:cNvPr>
          <p:cNvSpPr/>
          <p:nvPr userDrawn="1"/>
        </p:nvSpPr>
        <p:spPr>
          <a:xfrm>
            <a:off x="5668828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id="{337CB43B-AD6F-4E38-B2B3-29B3C66A3E2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56765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714C71F-1EE8-412B-9DF3-1584E814F4C8}"/>
              </a:ext>
            </a:extLst>
          </p:cNvPr>
          <p:cNvSpPr/>
          <p:nvPr userDrawn="1"/>
        </p:nvSpPr>
        <p:spPr>
          <a:xfrm>
            <a:off x="9608119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A7B1A4D-29C7-4525-8D90-F10CF70EDD83}"/>
              </a:ext>
            </a:extLst>
          </p:cNvPr>
          <p:cNvSpPr/>
          <p:nvPr userDrawn="1"/>
        </p:nvSpPr>
        <p:spPr>
          <a:xfrm>
            <a:off x="9680869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83E88A0E-05DA-4CFC-B860-530A03BB3EB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968806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CA1BC0B-BB76-4654-8475-4494C68594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8083E7B2-9870-4B4C-A0BF-3C9773E88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90DD788B-E800-48B0-A745-3C43FB6B0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21F91E5-3192-4C19-B286-D89A3FE4C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AC56571F-655F-4928-9C3D-105BB63737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11B4496E-07B5-4708-946F-850DAAD8E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B5BF47F7-7017-48AC-BB4E-762D704CA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CD5C0261-3298-456A-9214-F1AA5AB538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D6379065-EE6C-4315-822B-96865D84DD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3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73BC3FD1-46E4-428C-8411-7D322EA0353D}"/>
              </a:ext>
            </a:extLst>
          </p:cNvPr>
          <p:cNvGrpSpPr/>
          <p:nvPr userDrawn="1"/>
        </p:nvGrpSpPr>
        <p:grpSpPr>
          <a:xfrm>
            <a:off x="743972" y="1965481"/>
            <a:ext cx="2689505" cy="3682283"/>
            <a:chOff x="968091" y="1965481"/>
            <a:chExt cx="2689505" cy="3682283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C53CC2F5-5081-4D57-9C70-2DAEDC991AA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B0BF8FA7-F4E1-4AC3-958E-A80587B944E2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9" name="Rektangel 8">
                  <a:extLst>
                    <a:ext uri="{FF2B5EF4-FFF2-40B4-BE49-F238E27FC236}">
                      <a16:creationId xmlns:a16="http://schemas.microsoft.com/office/drawing/2014/main" id="{98FA9EAA-0B02-46B7-B23D-8D874B147C8F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7" name="Rektangel 6">
                  <a:extLst>
                    <a:ext uri="{FF2B5EF4-FFF2-40B4-BE49-F238E27FC236}">
                      <a16:creationId xmlns:a16="http://schemas.microsoft.com/office/drawing/2014/main" id="{1B21FD90-CFA8-4ED6-940C-2A856E86384F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8B79E3B6-3B62-43BB-B72C-23C215026B28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B7D71A00-667D-4A66-8206-58C124D8ADFD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22C0F92-303D-42BF-A38B-43D0908F630E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63FCDAC-633B-4943-B92E-74CD772847E3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da-DK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6CA79645-C5BE-4D32-AB86-8034AEB412A8}"/>
              </a:ext>
            </a:extLst>
          </p:cNvPr>
          <p:cNvGrpSpPr/>
          <p:nvPr userDrawn="1"/>
        </p:nvGrpSpPr>
        <p:grpSpPr>
          <a:xfrm>
            <a:off x="4756013" y="1965481"/>
            <a:ext cx="2689505" cy="3682283"/>
            <a:chOff x="968091" y="1965481"/>
            <a:chExt cx="2689505" cy="3682283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0644B068-5424-44C7-AE6D-98F6576C26EF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197E3A5F-EFDB-47A4-AF87-EC93832E86DA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31" name="Rektangel 30">
                  <a:extLst>
                    <a:ext uri="{FF2B5EF4-FFF2-40B4-BE49-F238E27FC236}">
                      <a16:creationId xmlns:a16="http://schemas.microsoft.com/office/drawing/2014/main" id="{6988C521-F328-4C2D-B1C5-D13544B7ADE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E582B277-7DE1-4B81-9BD8-C8419070A63A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30" name="TextBox 47">
                <a:extLst>
                  <a:ext uri="{FF2B5EF4-FFF2-40B4-BE49-F238E27FC236}">
                    <a16:creationId xmlns:a16="http://schemas.microsoft.com/office/drawing/2014/main" id="{337CB43B-AD6F-4E38-B2B3-29B3C66A3E20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F66BC40-79D0-419F-AB77-25CBDEA89BC1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7F1D9A5F-9D11-433B-8988-99CCC88AC66C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2B5D9B90-F3ED-4093-82F6-5B33CFB80B71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263A035E-12CD-4AD5-A6E3-334E7606222F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1AF307D4-50F5-4D17-BA59-8A07BBE0A402}"/>
              </a:ext>
            </a:extLst>
          </p:cNvPr>
          <p:cNvGrpSpPr/>
          <p:nvPr userDrawn="1"/>
        </p:nvGrpSpPr>
        <p:grpSpPr>
          <a:xfrm>
            <a:off x="8768054" y="1965481"/>
            <a:ext cx="2689505" cy="3682283"/>
            <a:chOff x="968091" y="1965481"/>
            <a:chExt cx="2689505" cy="3682283"/>
          </a:xfrm>
        </p:grpSpPr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FE8C21E3-6D81-4D05-8C8E-148D3732B36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F0463E9-E577-4BC7-AF35-C8B6A9A38F51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2714C71F-1EE8-412B-9DF3-1584E814F4C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2" name="Rektangel 41">
                  <a:extLst>
                    <a:ext uri="{FF2B5EF4-FFF2-40B4-BE49-F238E27FC236}">
                      <a16:creationId xmlns:a16="http://schemas.microsoft.com/office/drawing/2014/main" id="{7A7B1A4D-29C7-4525-8D90-F10CF70EDD83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40" name="TextBox 47">
                <a:extLst>
                  <a:ext uri="{FF2B5EF4-FFF2-40B4-BE49-F238E27FC236}">
                    <a16:creationId xmlns:a16="http://schemas.microsoft.com/office/drawing/2014/main" id="{83E88A0E-05DA-4CFC-B860-530A03BB3EB1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CDE9BCF8-612E-46BA-A958-FA06F6A67E17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5C04A8A1-D0E4-4056-B5CC-128893AE3312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0CF8D419-F321-4908-86A3-A710AEBF2B83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C279E416-8234-4FF3-999B-7C4047F4FBC9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E3F895EF-416D-4577-8F17-F57435C33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2EC56C6F-1F0F-4437-9E01-400B377E9B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5" name="Pladsholder til tekst 2">
            <a:extLst>
              <a:ext uri="{FF2B5EF4-FFF2-40B4-BE49-F238E27FC236}">
                <a16:creationId xmlns:a16="http://schemas.microsoft.com/office/drawing/2014/main" id="{71E68C85-AEF3-4327-96CC-131D59D41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7D582CF3-CBF0-4FD4-BE83-ABC28DB56B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08C529F4-A1D4-4257-A1EA-DF6839F87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AD8923BC-F7C9-4E4B-A595-EF01B1469E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B016B950-0CCC-42AE-8FE0-C36E436468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0" name="Pladsholder til tekst 9">
            <a:extLst>
              <a:ext uri="{FF2B5EF4-FFF2-40B4-BE49-F238E27FC236}">
                <a16:creationId xmlns:a16="http://schemas.microsoft.com/office/drawing/2014/main" id="{825D8F4C-6ABB-4298-96F2-FFA0450BD7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Pladsholder til tekst 9">
            <a:extLst>
              <a:ext uri="{FF2B5EF4-FFF2-40B4-BE49-F238E27FC236}">
                <a16:creationId xmlns:a16="http://schemas.microsoft.com/office/drawing/2014/main" id="{D95824FC-9C73-4DE5-9108-74261BFA5D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1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30CDEF12-8ECC-4933-82F4-E78905023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69A6C0A1-6C50-4E7F-8A94-AAA7AC1C4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DF966D39-3234-4B3A-8950-8E5E252E2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4F36E2DE-15A0-4AC3-9042-F8BDE2E3F1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4F26B0CE-AF2F-4F49-AA6C-B7E5D5CE7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5DD444A3-2BB8-433D-AEFE-6590488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29D8A6D4-2213-4DE4-9648-B2705CE47A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F8438DBC-6AA2-4A67-83F7-EE36844DE4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14569911-F0F7-44D0-BC20-99217A220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EF95E206-5970-43EE-8B90-9FAFC9432F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90F36C13-A39B-4AA2-8571-B36CEE5C2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C81B25AA-A5FB-491B-A1EF-F787C06B4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BC7AEECE-85C0-4938-8F8E-DC34621CF0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2F7B7859-EA6D-4754-B52E-8157B217F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939B0034-9B31-41BD-95BD-D5142B825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C4F26827-FD71-4D11-9525-B1C055B174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18F7A1C4-AF91-4D38-91E7-BC507E2F0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45D2C307-2C05-4DBB-A764-AF3A97AFCF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38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2415D24-58B4-4232-99CD-B7D4DAE5CD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3F478AB9-12F3-4816-B393-5B0459DBF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DF07FF73-C3F6-47B9-9C5C-5C2812C1E2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77" name="Pladsholder til tekst 7">
            <a:extLst>
              <a:ext uri="{FF2B5EF4-FFF2-40B4-BE49-F238E27FC236}">
                <a16:creationId xmlns:a16="http://schemas.microsoft.com/office/drawing/2014/main" id="{AD15D941-3D17-4C88-8C8B-A7A883608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78" name="Pladsholder til tekst 7">
            <a:extLst>
              <a:ext uri="{FF2B5EF4-FFF2-40B4-BE49-F238E27FC236}">
                <a16:creationId xmlns:a16="http://schemas.microsoft.com/office/drawing/2014/main" id="{2A2D3C97-56CD-48F0-9F7B-169AEEF16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9" name="Pladsholder til tekst 7">
            <a:extLst>
              <a:ext uri="{FF2B5EF4-FFF2-40B4-BE49-F238E27FC236}">
                <a16:creationId xmlns:a16="http://schemas.microsoft.com/office/drawing/2014/main" id="{6BB79441-0603-404C-99C5-450D659D75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0" name="Pladsholder til tekst 7">
            <a:extLst>
              <a:ext uri="{FF2B5EF4-FFF2-40B4-BE49-F238E27FC236}">
                <a16:creationId xmlns:a16="http://schemas.microsoft.com/office/drawing/2014/main" id="{39CB6468-8213-4ABC-9B45-B23B05EEC6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1" name="Pladsholder til tekst 7">
            <a:extLst>
              <a:ext uri="{FF2B5EF4-FFF2-40B4-BE49-F238E27FC236}">
                <a16:creationId xmlns:a16="http://schemas.microsoft.com/office/drawing/2014/main" id="{C094CE5D-368F-454D-9F2C-2097037022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2" name="Pladsholder til tekst 7">
            <a:extLst>
              <a:ext uri="{FF2B5EF4-FFF2-40B4-BE49-F238E27FC236}">
                <a16:creationId xmlns:a16="http://schemas.microsoft.com/office/drawing/2014/main" id="{ED2C6A50-02E3-4A8A-8FA5-98263F70E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3" name="Pladsholder til tekst 7">
            <a:extLst>
              <a:ext uri="{FF2B5EF4-FFF2-40B4-BE49-F238E27FC236}">
                <a16:creationId xmlns:a16="http://schemas.microsoft.com/office/drawing/2014/main" id="{72008D14-4D99-4DED-9EFB-C8F398EF5F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4" name="Pladsholder til tekst 7">
            <a:extLst>
              <a:ext uri="{FF2B5EF4-FFF2-40B4-BE49-F238E27FC236}">
                <a16:creationId xmlns:a16="http://schemas.microsoft.com/office/drawing/2014/main" id="{2A9DDC90-E80F-4AFB-B7B3-CF31FB099F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5" name="Pladsholder til tekst 7">
            <a:extLst>
              <a:ext uri="{FF2B5EF4-FFF2-40B4-BE49-F238E27FC236}">
                <a16:creationId xmlns:a16="http://schemas.microsoft.com/office/drawing/2014/main" id="{C7562C84-08C9-4B0D-B4D3-F5ECB0E289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3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965481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965481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965481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965481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8" name="Pladsholder til tekst 7">
            <a:extLst>
              <a:ext uri="{FF2B5EF4-FFF2-40B4-BE49-F238E27FC236}">
                <a16:creationId xmlns:a16="http://schemas.microsoft.com/office/drawing/2014/main" id="{FD1819E2-3C09-403E-8067-2CB5A87AA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9" name="Pladsholder til tekst 7">
            <a:extLst>
              <a:ext uri="{FF2B5EF4-FFF2-40B4-BE49-F238E27FC236}">
                <a16:creationId xmlns:a16="http://schemas.microsoft.com/office/drawing/2014/main" id="{FD910686-B272-4164-AFD6-431936BB1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36B5E815-1EB9-4809-807E-F0C2021FF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1B096AB3-1E6A-48EE-A1B6-FE0BBBC61B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272F89EB-D126-41F6-9C2D-97DC12EB15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9E40897C-B352-46D0-9C12-7DEA571C64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A33DCE6F-87AA-4C46-8713-27F7A81CDB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E32B0F37-C543-4058-B2D9-88038B03BE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247EB517-C125-46BA-A662-0957780F27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B391519F-5D44-4DA4-826F-F74179C59A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E93849-9EF4-4FFF-A764-B60BF399B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F955D776-A686-4C4D-A001-892210C24B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9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4F31-BBBA-4BD5-93EC-AE592451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76C463D-9008-42EA-82EA-696BCDD2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23621F9-ED6B-4897-8653-AB304A240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DC6882-E0A9-46AA-93DB-23E261D4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707D027-4E3C-4346-B201-D3742196C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7F81B47-62DD-40A7-8D02-0230B305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D476C7F-AA5B-453C-B240-8138272E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CA9F297-B038-46A4-912D-6F54F380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683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67E53A45-A920-4F3E-ADFF-601394AFC7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C8DB41E1-6670-4F6E-A135-6659E54ACBD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73DBE768-955C-4F36-870E-8366392883B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E96A02A2-E6E4-4E0E-9DE4-267D5B4FC55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933CF8D8-FFCD-4D6A-900A-B8726FD47CA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4657EA7F-4D43-46AB-8293-6CF762067D2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DFAA6D7F-5309-4357-A9C3-04412A3C932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FC31579E-6886-48F0-86C8-CCEA663F6AB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84025DF-0767-48A9-9697-B3A99A9E9F7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43180A86-5EE1-4641-9C23-1F42A26F72D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F2981287-8DD7-4AA3-8180-CEC307930DC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B5AA561B-5495-4080-9D8A-D46236DDA61D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9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1003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678609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678609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678609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678609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8FC8B49F-B855-423D-A299-00DE16622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8C17A392-6606-4B24-A1D4-A582F57A2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FD1874A1-8E0C-4AD2-9D1F-74407B3DF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3FED5110-1692-468E-B842-5FE7120BF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24B94F-25BD-463F-9ED1-567C0E165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E8B0169-E703-4E9A-9F9E-92BC94752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FFB36402-AB3B-484B-85EB-3B0DC93861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8B28417D-249F-4475-8E2D-5CF1F6A869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AC3100-8A50-4414-AC99-9A686FA452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A4BE1120-FA73-4400-B2A5-70A7A32EE1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12ECB41-B161-4B84-8F7E-92B01BC916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D2BAD4FB-D8A1-4142-95BA-69B2FCC881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73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374248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21" name="Rektangel 120">
            <a:extLst>
              <a:ext uri="{FF2B5EF4-FFF2-40B4-BE49-F238E27FC236}">
                <a16:creationId xmlns:a16="http://schemas.microsoft.com/office/drawing/2014/main" id="{8AAC9509-4177-4A02-81FB-C2A1EFCB7239}"/>
              </a:ext>
            </a:extLst>
          </p:cNvPr>
          <p:cNvSpPr/>
          <p:nvPr userDrawn="1"/>
        </p:nvSpPr>
        <p:spPr>
          <a:xfrm>
            <a:off x="3557971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ACB5D2E3-17B9-4711-8617-8CFD7198EEC9}"/>
              </a:ext>
            </a:extLst>
          </p:cNvPr>
          <p:cNvSpPr/>
          <p:nvPr userDrawn="1"/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65A89AA1-86D5-4C42-9C54-A2A5F54A20CF}"/>
              </a:ext>
            </a:extLst>
          </p:cNvPr>
          <p:cNvSpPr/>
          <p:nvPr userDrawn="1"/>
        </p:nvSpPr>
        <p:spPr>
          <a:xfrm>
            <a:off x="5741694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2" name="Rektangel 131">
            <a:extLst>
              <a:ext uri="{FF2B5EF4-FFF2-40B4-BE49-F238E27FC236}">
                <a16:creationId xmlns:a16="http://schemas.microsoft.com/office/drawing/2014/main" id="{A7FD0F5D-DBBE-4139-89DB-FE47ADDEB5BD}"/>
              </a:ext>
            </a:extLst>
          </p:cNvPr>
          <p:cNvSpPr/>
          <p:nvPr userDrawn="1"/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F1BCD01F-9ACB-4F5F-B0ED-0D25AB08B145}"/>
              </a:ext>
            </a:extLst>
          </p:cNvPr>
          <p:cNvSpPr/>
          <p:nvPr userDrawn="1"/>
        </p:nvSpPr>
        <p:spPr>
          <a:xfrm>
            <a:off x="7925417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2" name="Rektangel 141">
            <a:extLst>
              <a:ext uri="{FF2B5EF4-FFF2-40B4-BE49-F238E27FC236}">
                <a16:creationId xmlns:a16="http://schemas.microsoft.com/office/drawing/2014/main" id="{3ED3A829-1A8A-4CDA-B5E2-3F0650CB9354}"/>
              </a:ext>
            </a:extLst>
          </p:cNvPr>
          <p:cNvSpPr/>
          <p:nvPr userDrawn="1"/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BE3319B8-519E-40E9-8C0E-587A72921E6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D9263EB2-E680-49BA-89F1-F6FBDF2D9C0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894BB9FA-A2ED-41D1-9E27-D1F975F9886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DDCC2EC0-8543-4AC3-8FBE-517B029A251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60" name="Pladsholder til tekst 7">
            <a:extLst>
              <a:ext uri="{FF2B5EF4-FFF2-40B4-BE49-F238E27FC236}">
                <a16:creationId xmlns:a16="http://schemas.microsoft.com/office/drawing/2014/main" id="{4B7A16AA-060C-4CD1-9D58-DD7064942F74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61" name="Pladsholder til tekst 7">
            <a:extLst>
              <a:ext uri="{FF2B5EF4-FFF2-40B4-BE49-F238E27FC236}">
                <a16:creationId xmlns:a16="http://schemas.microsoft.com/office/drawing/2014/main" id="{53DB55AC-6AC4-44D7-AC1C-AFB1F7A6438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7E72E973-BA89-4FF3-A7D0-838610887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B5662139-71C8-4EB9-853D-4F1BA72D92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ECE37A68-6D71-438F-B5E4-029C142A28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E026825D-BF01-4798-B72D-C59A13CB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7" name="Pladsholder til tekst 7">
            <a:extLst>
              <a:ext uri="{FF2B5EF4-FFF2-40B4-BE49-F238E27FC236}">
                <a16:creationId xmlns:a16="http://schemas.microsoft.com/office/drawing/2014/main" id="{5A05CAF3-FAB9-4BE7-8733-59F2B84664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8" name="Pladsholder til tekst 7">
            <a:extLst>
              <a:ext uri="{FF2B5EF4-FFF2-40B4-BE49-F238E27FC236}">
                <a16:creationId xmlns:a16="http://schemas.microsoft.com/office/drawing/2014/main" id="{3A3BF172-A391-4B06-BF86-A1119273D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9" name="Pladsholder til tekst 7">
            <a:extLst>
              <a:ext uri="{FF2B5EF4-FFF2-40B4-BE49-F238E27FC236}">
                <a16:creationId xmlns:a16="http://schemas.microsoft.com/office/drawing/2014/main" id="{44E1A53B-8BA5-4970-B034-F03F08B27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0" name="Pladsholder til tekst 7">
            <a:extLst>
              <a:ext uri="{FF2B5EF4-FFF2-40B4-BE49-F238E27FC236}">
                <a16:creationId xmlns:a16="http://schemas.microsoft.com/office/drawing/2014/main" id="{11EF52BB-18D0-4605-82A9-74BCFD648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1" name="Pladsholder til tekst 7">
            <a:extLst>
              <a:ext uri="{FF2B5EF4-FFF2-40B4-BE49-F238E27FC236}">
                <a16:creationId xmlns:a16="http://schemas.microsoft.com/office/drawing/2014/main" id="{5FCCE33B-8E73-4040-BAA2-A218D64DE4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9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965481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965481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965481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965481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384F8A-8913-4676-96CE-CD0CD647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0479298-BFAD-4088-9E1F-9E0D6BCED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37D62A5-9A70-43DC-9FB4-A322833BF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E59909E4-8FA0-46C6-84E0-115F89CAF5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78521653-29EE-4728-85AA-E5712944C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658415F1-7EA0-4D15-8877-3A8E9300E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1410F83-ECF2-4E75-B584-3DA2EAF56E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9A54AFD2-87F8-44B0-A142-E785F4EFA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9E6581A5-C275-43A6-A3DC-689B8D84B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8F1F3945-A3FB-48FD-B404-F63EC296E8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9A24DF51-2ACB-408F-B996-80093BEF8D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054AA2B-A473-44C5-9F92-5013B72F2D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589A1743-23F5-4FA4-930A-0101D126E8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1580BECD-5974-4E9E-ABB0-2E49BC36C3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1E77FF20-D70F-4D5B-AA0E-F95C844962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4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6A49EB85-724B-4981-8AA3-A32383786D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74ACA55F-EBB1-4A53-999C-3D4C3C5C82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145EAA9E-CC3A-4954-9CD9-679DEAD10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1AA40DAB-4BAA-4CB8-96B2-D7B58C10E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ABA422C2-2845-40F1-A7F4-FBC776C230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09D7CB4-3C90-4CB5-A7A4-830370864A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4381D52C-7149-4627-969A-140D499D0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4A2C742-0564-483B-9F8A-B1CC4F458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B39E72AF-C1DE-4885-9A34-572663333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D73CB851-B68B-4FE9-8D82-555C75F361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2AEE3704-DDD3-4309-AA39-4623D27E78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C5D13959-5975-4770-B374-3A0338C684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E6BE6E3F-79D3-4B8E-B1CB-1864E420E3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72B50563-F5C9-4341-A5CA-13BD0E7B0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8AFE0861-1CC7-4058-B014-CDFC824334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4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F095C2A5-17AB-453C-B1AE-D3F281806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DCF7A4E-AC69-4A35-B765-4388CA18F9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DBFF8424-5CE7-4E76-B0EE-67D2E5B1CB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F9B67927-03BE-4C61-9062-A3453249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286ACE06-EEFE-4047-8914-8916B384F2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94C252FC-817E-4B4F-80BF-BA09D4206C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2BB63008-4A14-45A3-9E36-13F0B4BE6F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1A063BB-832E-43C5-AC61-5FFBE123D1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A71E00A5-D4A4-484E-92F4-EDAB661DA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538F311C-98A4-4F2C-AF71-C33EE63408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369508DD-16DB-432E-B375-755DF4577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D9552617-95F8-4B4C-962D-EA0FC8D6C3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FD8EE1F3-D652-49CD-B975-5994ECC07D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2BBCD97-01E4-46C5-B56F-DF1C8E0B7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712092F0-5115-4F9A-A21D-F25224BBE4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6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49209ADC-5A0C-4147-B7A6-2509C72D56A0}"/>
              </a:ext>
            </a:extLst>
          </p:cNvPr>
          <p:cNvCxnSpPr>
            <a:cxnSpLocks/>
          </p:cNvCxnSpPr>
          <p:nvPr userDrawn="1"/>
        </p:nvCxnSpPr>
        <p:spPr>
          <a:xfrm>
            <a:off x="5132389" y="2518129"/>
            <a:ext cx="568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190A30AA-3B44-46A0-B19A-086DB78B652D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4485" y="3926242"/>
            <a:ext cx="640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Bue 50">
            <a:extLst>
              <a:ext uri="{FF2B5EF4-FFF2-40B4-BE49-F238E27FC236}">
                <a16:creationId xmlns:a16="http://schemas.microsoft.com/office/drawing/2014/main" id="{E2AC187E-01BE-4228-BAD4-F37EF90CA05B}"/>
              </a:ext>
            </a:extLst>
          </p:cNvPr>
          <p:cNvSpPr>
            <a:spLocks noChangeAspect="1"/>
          </p:cNvSpPr>
          <p:nvPr userDrawn="1"/>
        </p:nvSpPr>
        <p:spPr>
          <a:xfrm>
            <a:off x="10188927" y="2518129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Bue 51">
            <a:extLst>
              <a:ext uri="{FF2B5EF4-FFF2-40B4-BE49-F238E27FC236}">
                <a16:creationId xmlns:a16="http://schemas.microsoft.com/office/drawing/2014/main" id="{57888D71-3067-4010-AA45-FDA68C499AC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0188924" y="2513073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6C0DE4ED-1267-4B00-93DE-E9224EDF43ED}"/>
              </a:ext>
            </a:extLst>
          </p:cNvPr>
          <p:cNvGrpSpPr/>
          <p:nvPr userDrawn="1"/>
        </p:nvGrpSpPr>
        <p:grpSpPr>
          <a:xfrm flipH="1">
            <a:off x="3802882" y="3921186"/>
            <a:ext cx="1260003" cy="1421878"/>
            <a:chOff x="5616999" y="4146501"/>
            <a:chExt cx="1260003" cy="1264496"/>
          </a:xfrm>
        </p:grpSpPr>
        <p:sp>
          <p:nvSpPr>
            <p:cNvPr id="54" name="Bue 53">
              <a:extLst>
                <a:ext uri="{FF2B5EF4-FFF2-40B4-BE49-F238E27FC236}">
                  <a16:creationId xmlns:a16="http://schemas.microsoft.com/office/drawing/2014/main" id="{981C4134-F3B3-4BC7-A91F-6F3B73A1B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7002" y="4150997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Bue 54">
              <a:extLst>
                <a:ext uri="{FF2B5EF4-FFF2-40B4-BE49-F238E27FC236}">
                  <a16:creationId xmlns:a16="http://schemas.microsoft.com/office/drawing/2014/main" id="{54420059-B6FF-467A-BF06-481DDEEB476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5616999" y="4146501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BFD637E7-01CA-4291-A0F8-616FE626FDB1}"/>
              </a:ext>
            </a:extLst>
          </p:cNvPr>
          <p:cNvCxnSpPr>
            <a:cxnSpLocks/>
          </p:cNvCxnSpPr>
          <p:nvPr userDrawn="1"/>
        </p:nvCxnSpPr>
        <p:spPr>
          <a:xfrm>
            <a:off x="4424483" y="5338008"/>
            <a:ext cx="4968000" cy="0"/>
          </a:xfrm>
          <a:prstGeom prst="line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DE76CA44-EA16-484D-8761-47A66579F9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79418" y="4330391"/>
            <a:ext cx="1969200" cy="1366463"/>
            <a:chOff x="9479419" y="4330391"/>
            <a:chExt cx="1743075" cy="1209551"/>
          </a:xfrm>
        </p:grpSpPr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5363556-890C-48AE-B618-6AF830FAC51C}"/>
                </a:ext>
              </a:extLst>
            </p:cNvPr>
            <p:cNvGrpSpPr/>
            <p:nvPr userDrawn="1"/>
          </p:nvGrpSpPr>
          <p:grpSpPr>
            <a:xfrm>
              <a:off x="9479419" y="4901081"/>
              <a:ext cx="1743075" cy="638861"/>
              <a:chOff x="6303309" y="4240881"/>
              <a:chExt cx="1743075" cy="638861"/>
            </a:xfrm>
          </p:grpSpPr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643AEAA3-6CDA-4936-B1DC-EC6D0370EFA7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5" cy="4286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9" name="Rektangel 58">
                <a:extLst>
                  <a:ext uri="{FF2B5EF4-FFF2-40B4-BE49-F238E27FC236}">
                    <a16:creationId xmlns:a16="http://schemas.microsoft.com/office/drawing/2014/main" id="{4FEE5CBE-0FDA-4045-B2BF-08EAF9334CB6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4" cy="21838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4B7165FD-8130-49AB-87FA-71F5552EE95B}"/>
                  </a:ext>
                </a:extLst>
              </p:cNvPr>
              <p:cNvSpPr/>
              <p:nvPr/>
            </p:nvSpPr>
            <p:spPr>
              <a:xfrm>
                <a:off x="6303309" y="4240881"/>
                <a:ext cx="1743075" cy="4286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9CB5AB-7F49-46B6-939E-1391D4D03EF2}"/>
                </a:ext>
              </a:extLst>
            </p:cNvPr>
            <p:cNvGrpSpPr/>
            <p:nvPr userDrawn="1"/>
          </p:nvGrpSpPr>
          <p:grpSpPr>
            <a:xfrm>
              <a:off x="10076832" y="4330391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2" name="Rektangel 61">
                <a:extLst>
                  <a:ext uri="{FF2B5EF4-FFF2-40B4-BE49-F238E27FC236}">
                    <a16:creationId xmlns:a16="http://schemas.microsoft.com/office/drawing/2014/main" id="{BDEDA1DD-A894-4252-B243-F6F1A64DAD5D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D4EB1C2F-9B6E-4D70-8618-F4F9438BE4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FCBE25A7-64FD-4483-93B9-56E010335D1A}"/>
                </a:ext>
              </a:extLst>
            </p:cNvPr>
            <p:cNvGrpSpPr/>
            <p:nvPr userDrawn="1"/>
          </p:nvGrpSpPr>
          <p:grpSpPr>
            <a:xfrm>
              <a:off x="10453070" y="4558680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57AA1D3C-4B16-4650-B07C-0F75B506D3AB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CE11751E-86F3-41A6-93DB-05D962BE1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C8992EFC-2C46-410B-80ED-00F1C1C7660F}"/>
                </a:ext>
              </a:extLst>
            </p:cNvPr>
            <p:cNvSpPr/>
            <p:nvPr userDrawn="1"/>
          </p:nvSpPr>
          <p:spPr>
            <a:xfrm rot="5400000">
              <a:off x="10064010" y="4451216"/>
              <a:ext cx="464881" cy="367238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6BDB80F5-06B8-4924-8B09-D89ECD396D43}"/>
                </a:ext>
              </a:extLst>
            </p:cNvPr>
            <p:cNvSpPr/>
            <p:nvPr userDrawn="1"/>
          </p:nvSpPr>
          <p:spPr>
            <a:xfrm rot="5400000">
              <a:off x="10082085" y="4451698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207154A2-860B-43D2-A15A-D956BA3B3BF2}"/>
                </a:ext>
              </a:extLst>
            </p:cNvPr>
            <p:cNvSpPr/>
            <p:nvPr userDrawn="1"/>
          </p:nvSpPr>
          <p:spPr>
            <a:xfrm rot="5400000">
              <a:off x="10149176" y="4599979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40FAC0DB-3631-4F2E-B636-EBA2C3DC7CFB}"/>
                </a:ext>
              </a:extLst>
            </p:cNvPr>
            <p:cNvSpPr/>
            <p:nvPr userDrawn="1"/>
          </p:nvSpPr>
          <p:spPr>
            <a:xfrm rot="5400000">
              <a:off x="10224606" y="4556546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FCA37109-7511-419A-AC78-C33D8E4CDBBE}"/>
                </a:ext>
              </a:extLst>
            </p:cNvPr>
            <p:cNvSpPr/>
            <p:nvPr userDrawn="1"/>
          </p:nvSpPr>
          <p:spPr>
            <a:xfrm rot="5400000">
              <a:off x="10285346" y="469851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9D10A2ED-C239-4014-AD50-5ED16F42114E}"/>
                </a:ext>
              </a:extLst>
            </p:cNvPr>
            <p:cNvSpPr/>
            <p:nvPr userDrawn="1"/>
          </p:nvSpPr>
          <p:spPr>
            <a:xfrm rot="5400000">
              <a:off x="10367209" y="465219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3" name="Delvis cirkel 72">
            <a:extLst>
              <a:ext uri="{FF2B5EF4-FFF2-40B4-BE49-F238E27FC236}">
                <a16:creationId xmlns:a16="http://schemas.microsoft.com/office/drawing/2014/main" id="{3B8C5E55-F1AC-4624-999D-8C4B17EC621B}"/>
              </a:ext>
            </a:extLst>
          </p:cNvPr>
          <p:cNvSpPr>
            <a:spLocks noChangeAspect="1"/>
          </p:cNvSpPr>
          <p:nvPr userDrawn="1"/>
        </p:nvSpPr>
        <p:spPr>
          <a:xfrm>
            <a:off x="8684118" y="4675215"/>
            <a:ext cx="2964634" cy="818963"/>
          </a:xfrm>
          <a:prstGeom prst="pie">
            <a:avLst>
              <a:gd name="adj1" fmla="val 592718"/>
              <a:gd name="adj2" fmla="val 1939236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1843FFFA-85CB-4C97-9043-471F2305EA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02882" y="1668692"/>
            <a:ext cx="1976271" cy="1224000"/>
            <a:chOff x="3499072" y="1895117"/>
            <a:chExt cx="1750789" cy="1084349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0161158-DE8F-49F1-9D2E-49C1806F4A3A}"/>
                </a:ext>
              </a:extLst>
            </p:cNvPr>
            <p:cNvSpPr/>
            <p:nvPr/>
          </p:nvSpPr>
          <p:spPr>
            <a:xfrm>
              <a:off x="3506786" y="2550841"/>
              <a:ext cx="1743075" cy="4286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4" name="Rektangel 43">
              <a:extLst>
                <a:ext uri="{FF2B5EF4-FFF2-40B4-BE49-F238E27FC236}">
                  <a16:creationId xmlns:a16="http://schemas.microsoft.com/office/drawing/2014/main" id="{F9FE7780-2005-4DF3-9E83-3F2B82FBDC9A}"/>
                </a:ext>
              </a:extLst>
            </p:cNvPr>
            <p:cNvSpPr/>
            <p:nvPr/>
          </p:nvSpPr>
          <p:spPr>
            <a:xfrm>
              <a:off x="3506786" y="2550841"/>
              <a:ext cx="1743074" cy="2183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6EA7011-2C67-4848-B2E0-93FB6961EFB4}"/>
                </a:ext>
              </a:extLst>
            </p:cNvPr>
            <p:cNvSpPr/>
            <p:nvPr/>
          </p:nvSpPr>
          <p:spPr>
            <a:xfrm>
              <a:off x="3506786" y="2340605"/>
              <a:ext cx="1743075" cy="4286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2A1DBFD8-F463-4E02-A9FE-326D6DE636A0}"/>
                </a:ext>
              </a:extLst>
            </p:cNvPr>
            <p:cNvSpPr/>
            <p:nvPr/>
          </p:nvSpPr>
          <p:spPr>
            <a:xfrm>
              <a:off x="4378849" y="1938338"/>
              <a:ext cx="18000" cy="6325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7" name="Delvis cirkel 46">
              <a:extLst>
                <a:ext uri="{FF2B5EF4-FFF2-40B4-BE49-F238E27FC236}">
                  <a16:creationId xmlns:a16="http://schemas.microsoft.com/office/drawing/2014/main" id="{8702EFE5-2212-4373-97F4-647AF63FD7CF}"/>
                </a:ext>
              </a:extLst>
            </p:cNvPr>
            <p:cNvSpPr/>
            <p:nvPr/>
          </p:nvSpPr>
          <p:spPr>
            <a:xfrm>
              <a:off x="3499072" y="2347690"/>
              <a:ext cx="1743076" cy="428625"/>
            </a:xfrm>
            <a:prstGeom prst="pie">
              <a:avLst>
                <a:gd name="adj1" fmla="val 395265"/>
                <a:gd name="adj2" fmla="val 2113435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48" name="Bølge 47">
              <a:extLst>
                <a:ext uri="{FF2B5EF4-FFF2-40B4-BE49-F238E27FC236}">
                  <a16:creationId xmlns:a16="http://schemas.microsoft.com/office/drawing/2014/main" id="{FA7A01CC-1063-4610-8D56-EAD07EA7E062}"/>
                </a:ext>
              </a:extLst>
            </p:cNvPr>
            <p:cNvSpPr/>
            <p:nvPr/>
          </p:nvSpPr>
          <p:spPr>
            <a:xfrm>
              <a:off x="4396849" y="1937545"/>
              <a:ext cx="302151" cy="272256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B207C00-C058-4194-AE36-4C026B6411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1849" y="1895117"/>
              <a:ext cx="72000" cy="7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4" name="Rektangel 73">
            <a:extLst>
              <a:ext uri="{FF2B5EF4-FFF2-40B4-BE49-F238E27FC236}">
                <a16:creationId xmlns:a16="http://schemas.microsoft.com/office/drawing/2014/main" id="{0A3DDEDC-7AC8-4995-9C89-AF14071F0B0E}"/>
              </a:ext>
            </a:extLst>
          </p:cNvPr>
          <p:cNvSpPr/>
          <p:nvPr userDrawn="1"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5" name="Ligebenet trekant 74">
            <a:extLst>
              <a:ext uri="{FF2B5EF4-FFF2-40B4-BE49-F238E27FC236}">
                <a16:creationId xmlns:a16="http://schemas.microsoft.com/office/drawing/2014/main" id="{1E7F9902-96BD-4109-A383-93C0021853AC}"/>
              </a:ext>
            </a:extLst>
          </p:cNvPr>
          <p:cNvSpPr/>
          <p:nvPr userDrawn="1"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6" name="Pladsholder til tekst 2">
            <a:extLst>
              <a:ext uri="{FF2B5EF4-FFF2-40B4-BE49-F238E27FC236}">
                <a16:creationId xmlns:a16="http://schemas.microsoft.com/office/drawing/2014/main" id="{874054DA-6037-4BE2-B2B5-218E61E2BF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6F04D43-F3B9-4272-8237-8102477F6CA0}"/>
              </a:ext>
            </a:extLst>
          </p:cNvPr>
          <p:cNvSpPr/>
          <p:nvPr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10DBBEDE-6C73-48DA-B529-46B704B198FF}"/>
              </a:ext>
            </a:extLst>
          </p:cNvPr>
          <p:cNvSpPr/>
          <p:nvPr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DF97EFDD-256A-492D-A344-3559A1D53B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6252" y="1683336"/>
            <a:ext cx="7192219" cy="4284000"/>
            <a:chOff x="3990198" y="1516017"/>
            <a:chExt cx="7471106" cy="4450117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E51787F0-0216-4DB6-ACB8-116CBE4743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90198" y="2183284"/>
              <a:ext cx="7471106" cy="3782850"/>
              <a:chOff x="4492716" y="3334701"/>
              <a:chExt cx="5145595" cy="2605373"/>
            </a:xfrm>
          </p:grpSpPr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86C095BB-2D1A-4131-A91D-F3223E4302A5}"/>
                  </a:ext>
                </a:extLst>
              </p:cNvPr>
              <p:cNvSpPr/>
              <p:nvPr/>
            </p:nvSpPr>
            <p:spPr>
              <a:xfrm rot="5400000" flipV="1">
                <a:off x="7251884" y="3195686"/>
                <a:ext cx="1878615" cy="2894238"/>
              </a:xfrm>
              <a:prstGeom prst="parallelogram">
                <a:avLst>
                  <a:gd name="adj" fmla="val 5644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9C716927-5CAC-49A3-8E44-699BC79B3396}"/>
                  </a:ext>
                </a:extLst>
              </p:cNvPr>
              <p:cNvGrpSpPr/>
              <p:nvPr/>
            </p:nvGrpSpPr>
            <p:grpSpPr>
              <a:xfrm>
                <a:off x="7380466" y="3334701"/>
                <a:ext cx="2257844" cy="1253419"/>
                <a:chOff x="5867465" y="3140257"/>
                <a:chExt cx="2257844" cy="1253419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36AE33A6-655B-4B89-95FA-EAFCDE0CD833}"/>
                    </a:ext>
                  </a:extLst>
                </p:cNvPr>
                <p:cNvSpPr/>
                <p:nvPr/>
              </p:nvSpPr>
              <p:spPr>
                <a:xfrm>
                  <a:off x="6210299" y="3420500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C6375358-FEB5-4264-BD9C-51110EB689F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461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2691FE01-8237-49F6-8796-02AC054E4459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2" name="Parallelogram 41">
                  <a:extLst>
                    <a:ext uri="{FF2B5EF4-FFF2-40B4-BE49-F238E27FC236}">
                      <a16:creationId xmlns:a16="http://schemas.microsoft.com/office/drawing/2014/main" id="{85119C47-157F-4EE0-AF71-205446C00CAB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3" name="Parallelogram 42">
                  <a:extLst>
                    <a:ext uri="{FF2B5EF4-FFF2-40B4-BE49-F238E27FC236}">
                      <a16:creationId xmlns:a16="http://schemas.microsoft.com/office/drawing/2014/main" id="{550D8EF9-9842-4D2A-A303-82B16F3EA960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4" name="Parallelogram 43">
                  <a:extLst>
                    <a:ext uri="{FF2B5EF4-FFF2-40B4-BE49-F238E27FC236}">
                      <a16:creationId xmlns:a16="http://schemas.microsoft.com/office/drawing/2014/main" id="{454AEDEE-6131-4C45-BFD3-071C7F7AB543}"/>
                    </a:ext>
                  </a:extLst>
                </p:cNvPr>
                <p:cNvSpPr/>
                <p:nvPr/>
              </p:nvSpPr>
              <p:spPr>
                <a:xfrm rot="16200000">
                  <a:off x="6113101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5" name="Parallelogram 44">
                  <a:extLst>
                    <a:ext uri="{FF2B5EF4-FFF2-40B4-BE49-F238E27FC236}">
                      <a16:creationId xmlns:a16="http://schemas.microsoft.com/office/drawing/2014/main" id="{815C821E-32C1-407F-A637-E994B373CA04}"/>
                    </a:ext>
                  </a:extLst>
                </p:cNvPr>
                <p:cNvSpPr/>
                <p:nvPr/>
              </p:nvSpPr>
              <p:spPr>
                <a:xfrm rot="5400000" flipV="1">
                  <a:off x="7241912" y="3260711"/>
                  <a:ext cx="635058" cy="1131737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117C1068-6BF3-4C01-A56C-7A7D7A41FA36}"/>
                  </a:ext>
                </a:extLst>
              </p:cNvPr>
              <p:cNvSpPr/>
              <p:nvPr/>
            </p:nvSpPr>
            <p:spPr>
              <a:xfrm rot="1067907">
                <a:off x="7096348" y="4114698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9" name="Gruppe 18">
                <a:extLst>
                  <a:ext uri="{FF2B5EF4-FFF2-40B4-BE49-F238E27FC236}">
                    <a16:creationId xmlns:a16="http://schemas.microsoft.com/office/drawing/2014/main" id="{40102214-B33B-4563-B54A-54579DBC34B0}"/>
                  </a:ext>
                </a:extLst>
              </p:cNvPr>
              <p:cNvGrpSpPr/>
              <p:nvPr/>
            </p:nvGrpSpPr>
            <p:grpSpPr>
              <a:xfrm>
                <a:off x="5939074" y="4008841"/>
                <a:ext cx="2254600" cy="1256663"/>
                <a:chOff x="5870709" y="3137013"/>
                <a:chExt cx="2254600" cy="1256663"/>
              </a:xfrm>
            </p:grpSpPr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BF5C0EA3-7124-4257-B290-11FD2C40ECD8}"/>
                    </a:ext>
                  </a:extLst>
                </p:cNvPr>
                <p:cNvSpPr/>
                <p:nvPr/>
              </p:nvSpPr>
              <p:spPr>
                <a:xfrm>
                  <a:off x="6207055" y="3414012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3" name="Parallelogram 32">
                  <a:extLst>
                    <a:ext uri="{FF2B5EF4-FFF2-40B4-BE49-F238E27FC236}">
                      <a16:creationId xmlns:a16="http://schemas.microsoft.com/office/drawing/2014/main" id="{9306F96C-3E52-4B3F-830E-388AB3E2CAA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2452" y="289760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4" name="Parallelogram 33">
                  <a:extLst>
                    <a:ext uri="{FF2B5EF4-FFF2-40B4-BE49-F238E27FC236}">
                      <a16:creationId xmlns:a16="http://schemas.microsoft.com/office/drawing/2014/main" id="{B10EF3BC-BEEA-4D72-9BEC-489A5B398A13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137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5" name="Parallelogram 34">
                  <a:extLst>
                    <a:ext uri="{FF2B5EF4-FFF2-40B4-BE49-F238E27FC236}">
                      <a16:creationId xmlns:a16="http://schemas.microsoft.com/office/drawing/2014/main" id="{9A341374-7988-43A3-A230-ED6DCDBA86D4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6" name="Parallelogram 35">
                  <a:extLst>
                    <a:ext uri="{FF2B5EF4-FFF2-40B4-BE49-F238E27FC236}">
                      <a16:creationId xmlns:a16="http://schemas.microsoft.com/office/drawing/2014/main" id="{AA25B443-3BC6-44C5-8E8F-00C0F20B13E2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7" name="Parallelogram 36">
                  <a:extLst>
                    <a:ext uri="{FF2B5EF4-FFF2-40B4-BE49-F238E27FC236}">
                      <a16:creationId xmlns:a16="http://schemas.microsoft.com/office/drawing/2014/main" id="{857606BA-1844-413F-9D17-077A753FF375}"/>
                    </a:ext>
                  </a:extLst>
                </p:cNvPr>
                <p:cNvSpPr/>
                <p:nvPr/>
              </p:nvSpPr>
              <p:spPr>
                <a:xfrm rot="16200000">
                  <a:off x="6119589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F7B2353B-3636-44A6-B44F-ACF8229C18C6}"/>
                    </a:ext>
                  </a:extLst>
                </p:cNvPr>
                <p:cNvSpPr/>
                <p:nvPr/>
              </p:nvSpPr>
              <p:spPr>
                <a:xfrm rot="5400000" flipV="1">
                  <a:off x="7242049" y="3258569"/>
                  <a:ext cx="635058" cy="1131462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9FBE41A7-9022-4F8D-A8BB-7889908F6620}"/>
                  </a:ext>
                </a:extLst>
              </p:cNvPr>
              <p:cNvSpPr/>
              <p:nvPr/>
            </p:nvSpPr>
            <p:spPr>
              <a:xfrm rot="1067907">
                <a:off x="5651712" y="4790684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1F017EAA-2E3B-4AC1-BA3E-4AE8B5895F35}"/>
                  </a:ext>
                </a:extLst>
              </p:cNvPr>
              <p:cNvSpPr/>
              <p:nvPr/>
            </p:nvSpPr>
            <p:spPr>
              <a:xfrm rot="1067907">
                <a:off x="5642152" y="450747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76B82BAD-1559-4645-9B37-A3148B803E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2716" y="4689641"/>
                <a:ext cx="2251356" cy="1250433"/>
                <a:chOff x="5888242" y="4060866"/>
                <a:chExt cx="2251356" cy="1250433"/>
              </a:xfrm>
            </p:grpSpPr>
            <p:sp>
              <p:nvSpPr>
                <p:cNvPr id="25" name="Rektangel 24">
                  <a:extLst>
                    <a:ext uri="{FF2B5EF4-FFF2-40B4-BE49-F238E27FC236}">
                      <a16:creationId xmlns:a16="http://schemas.microsoft.com/office/drawing/2014/main" id="{EB3A27D6-8D66-4D36-B646-5A54A88BF75B}"/>
                    </a:ext>
                  </a:extLst>
                </p:cNvPr>
                <p:cNvSpPr/>
                <p:nvPr/>
              </p:nvSpPr>
              <p:spPr>
                <a:xfrm>
                  <a:off x="6224588" y="4338123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91C5F5C8-CE25-4F44-A406-B0D36D74AFB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58904" y="3815230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7" name="Parallelogram 26">
                  <a:extLst>
                    <a:ext uri="{FF2B5EF4-FFF2-40B4-BE49-F238E27FC236}">
                      <a16:creationId xmlns:a16="http://schemas.microsoft.com/office/drawing/2014/main" id="{EE806253-C0B9-473D-B19D-7611D62D3729}"/>
                    </a:ext>
                  </a:extLst>
                </p:cNvPr>
                <p:cNvSpPr/>
                <p:nvPr/>
              </p:nvSpPr>
              <p:spPr>
                <a:xfrm rot="5400000" flipV="1">
                  <a:off x="6133878" y="3815488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8" name="Parallelogram 27">
                  <a:extLst>
                    <a:ext uri="{FF2B5EF4-FFF2-40B4-BE49-F238E27FC236}">
                      <a16:creationId xmlns:a16="http://schemas.microsoft.com/office/drawing/2014/main" id="{851BD3F4-6DAD-4180-9281-812D2C513905}"/>
                    </a:ext>
                  </a:extLst>
                </p:cNvPr>
                <p:cNvSpPr/>
                <p:nvPr/>
              </p:nvSpPr>
              <p:spPr>
                <a:xfrm rot="16200000">
                  <a:off x="6133878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9" name="Parallelogram 28">
                  <a:extLst>
                    <a:ext uri="{FF2B5EF4-FFF2-40B4-BE49-F238E27FC236}">
                      <a16:creationId xmlns:a16="http://schemas.microsoft.com/office/drawing/2014/main" id="{BCA2B517-C08E-47F6-8467-A6C576D57F1D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D1E060C8-997B-48C3-ABFE-DF3189153CCA}"/>
                    </a:ext>
                  </a:extLst>
                </p:cNvPr>
                <p:cNvSpPr/>
                <p:nvPr/>
              </p:nvSpPr>
              <p:spPr>
                <a:xfrm rot="16200000">
                  <a:off x="6133878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1" name="Parallelogram 30">
                  <a:extLst>
                    <a:ext uri="{FF2B5EF4-FFF2-40B4-BE49-F238E27FC236}">
                      <a16:creationId xmlns:a16="http://schemas.microsoft.com/office/drawing/2014/main" id="{23E2FC97-A4E0-437A-86C9-1EE4CD64C2D4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10C5F8FB-204F-4AA6-A3A6-8171232020CC}"/>
                  </a:ext>
                </a:extLst>
              </p:cNvPr>
              <p:cNvSpPr/>
              <p:nvPr/>
            </p:nvSpPr>
            <p:spPr>
              <a:xfrm rot="1067907">
                <a:off x="7089560" y="383264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4" name="Ligebenet trekant 23">
                <a:extLst>
                  <a:ext uri="{FF2B5EF4-FFF2-40B4-BE49-F238E27FC236}">
                    <a16:creationId xmlns:a16="http://schemas.microsoft.com/office/drawing/2014/main" id="{7308D29B-C1FD-46B7-8C42-D81CD503FF9D}"/>
                  </a:ext>
                </a:extLst>
              </p:cNvPr>
              <p:cNvSpPr/>
              <p:nvPr/>
            </p:nvSpPr>
            <p:spPr>
              <a:xfrm rot="20580000">
                <a:off x="8542487" y="3483571"/>
                <a:ext cx="912731" cy="452829"/>
              </a:xfrm>
              <a:prstGeom prst="triangle">
                <a:avLst>
                  <a:gd name="adj" fmla="val 967"/>
                </a:avLst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34005773-0874-4920-90CC-11A523538F11}"/>
                </a:ext>
              </a:extLst>
            </p:cNvPr>
            <p:cNvSpPr/>
            <p:nvPr/>
          </p:nvSpPr>
          <p:spPr>
            <a:xfrm>
              <a:off x="9808568" y="1585892"/>
              <a:ext cx="29100" cy="10226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Bølge 13">
              <a:extLst>
                <a:ext uri="{FF2B5EF4-FFF2-40B4-BE49-F238E27FC236}">
                  <a16:creationId xmlns:a16="http://schemas.microsoft.com/office/drawing/2014/main" id="{3D085299-3950-4433-BD09-5050FE741403}"/>
                </a:ext>
              </a:extLst>
            </p:cNvPr>
            <p:cNvSpPr/>
            <p:nvPr/>
          </p:nvSpPr>
          <p:spPr>
            <a:xfrm>
              <a:off x="9837669" y="1584610"/>
              <a:ext cx="488484" cy="440154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452B657-8F2F-49DE-983A-2B919F463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4918" y="1516017"/>
              <a:ext cx="116402" cy="1164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9E833-3A38-4EBC-87C9-B3D0073E65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3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87567-5196-6BC5-948C-6FA426A76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087C4F-4AA2-4719-AACE-5942AE73D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EAD9975-022C-52B2-08CD-467224B1F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3E2C-454C-473C-8ED8-DD549594B372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DDA8CA-72B6-563D-B180-EA4FCCFF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EBCA7FA-C0CE-C74C-711F-AA45FD42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678AB-0710-47C5-888C-EBFBD7B5C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23743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C7655-AF95-EB38-CA96-5E12289B6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B0201CC-9F5F-8EF8-5C6A-34586A104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694B4DE-AE73-1C10-926E-C74169CB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03E2C-454C-473C-8ED8-DD549594B372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9D32FC8-579D-934E-DC70-FBDA50C21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9D81A94-7911-D9A6-58BF-B01AECC3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678AB-0710-47C5-888C-EBFBD7B5C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280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1C552-0AC0-452A-A07B-7639EFCB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88B8D1A-A814-4D50-A6FB-3EAA3CFA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F8D9FBC-A889-4662-B531-24013132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ED61A0D-A451-4415-B38E-51873C5C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6059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og clipart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3900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multimedieklip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53390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5" name="Rectangle 218">
            <a:extLst>
              <a:ext uri="{FF2B5EF4-FFF2-40B4-BE49-F238E27FC236}">
                <a16:creationId xmlns:a16="http://schemas.microsoft.com/office/drawing/2014/main" id="{8313137D-D6C4-83A9-5386-3C9DA6061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CA043-D9CE-442C-AC61-B537C61ECD81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  <p:sp>
        <p:nvSpPr>
          <p:cNvPr id="6" name="Rectangle 219">
            <a:extLst>
              <a:ext uri="{FF2B5EF4-FFF2-40B4-BE49-F238E27FC236}">
                <a16:creationId xmlns:a16="http://schemas.microsoft.com/office/drawing/2014/main" id="{3710C72D-B683-4243-FD02-69607EF3E28F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220">
            <a:extLst>
              <a:ext uri="{FF2B5EF4-FFF2-40B4-BE49-F238E27FC236}">
                <a16:creationId xmlns:a16="http://schemas.microsoft.com/office/drawing/2014/main" id="{694D4521-24EF-3A58-ACA9-CFAEFAF48E6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201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725F8E3-A483-430E-909F-845FA72C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E107BB0-45BB-42CD-A223-A03858A1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70285A7-8B6F-4643-A926-8AC5C19D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618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06D25-F5F4-4240-AAF9-785860A1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157AE4-3E2B-41AE-B9B3-59C02DD0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F808147-A133-4CE2-AEBC-6DF16E39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847E6DA-B74B-4C31-A154-7E7255C5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FD698D-AF54-4D21-B24A-20736351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5D7BF10-704D-4381-AE04-6A10E1F2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078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E4EDE-88F9-42EA-9A02-236305F8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6216368-37CE-4514-AA29-32F76B8B1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F2622B-7D92-4065-AD95-0007F3558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A520C64-0F3B-4521-9D8E-88565A83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63FE7C7-8B13-4884-8E47-DC94716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491FD3-8136-47DB-87B8-5F1588E5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455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25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1.xml"/><Relationship Id="rId7" Type="http://schemas.openxmlformats.org/officeDocument/2006/relationships/tags" Target="../tags/tag1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2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41.xml"/><Relationship Id="rId7" Type="http://schemas.openxmlformats.org/officeDocument/2006/relationships/tags" Target="../tags/tag28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45.xml"/><Relationship Id="rId16" Type="http://schemas.openxmlformats.org/officeDocument/2006/relationships/tags" Target="../tags/tag3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D3FCA50-75F4-47CB-8895-E59CF2DD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3BF105-A10D-4925-915F-2C451A2E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6909CD-8FA0-49CB-B0C8-784F0FF7C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2F8BB-A165-423C-80EE-2C0E0EDE406D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AE98CA8-CE34-4953-B8EB-9171A7D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489F3A-4DCC-4B3A-AAED-4731DC099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3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5" imgH="416" progId="TCLayout.ActiveDocument.1">
                  <p:embed/>
                </p:oleObj>
              </mc:Choice>
              <mc:Fallback>
                <p:oleObj name="think-cell Slide" r:id="rId12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51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440626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5" imgH="416" progId="TCLayout.ActiveDocument.1">
                  <p:embed/>
                </p:oleObj>
              </mc:Choice>
              <mc:Fallback>
                <p:oleObj name="think-cell Slide" r:id="rId11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542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072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991476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02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016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15" imgH="416" progId="TCLayout.ActiveDocument.1">
                  <p:embed/>
                </p:oleObj>
              </mc:Choice>
              <mc:Fallback>
                <p:oleObj name="think-cell Slide" r:id="rId1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D26D40B4-4FC3-497D-B9FA-0D8F00B619E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7" y="6254838"/>
            <a:ext cx="1966679" cy="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7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87E4031-56C7-BF17-5D04-91DF08499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95C3CE4-A792-96C3-7857-D06909FDE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18001E-5674-A6FA-D441-70113CD2F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03E2C-454C-473C-8ED8-DD549594B372}" type="datetimeFigureOut">
              <a:rPr lang="da-DK" smtClean="0"/>
              <a:t>18-02-2025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70C1AB2-7917-3244-86C7-603C01B80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4B6D5E-1509-ECFF-7626-361A9BD56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7678AB-0710-47C5-888C-EBFBD7B5C6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880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BABABA-6CDF-45F0-9A4B-1FAA4462A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l"/>
            <a:r>
              <a:rPr lang="da-DK" sz="8000" dirty="0">
                <a:solidFill>
                  <a:srgbClr val="FFFFFF"/>
                </a:solidFill>
              </a:rPr>
              <a:t>TR-møde Frederiksberg</a:t>
            </a: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5BF6C3-7E5F-4F97-A443-E94353FED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l"/>
            <a:r>
              <a:rPr lang="da-DK" sz="3200" dirty="0">
                <a:solidFill>
                  <a:srgbClr val="FEFFFF"/>
                </a:solidFill>
              </a:rPr>
              <a:t>Onsdag 19/2 2025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BD845C-0B6A-11FC-EBFD-02251F78D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da-DK" sz="11500"/>
              <a:t>Nyt fra Anne og Jannike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FE947EC-2AE1-D91E-E2ED-9F60FB21F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540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A3EC8D-C666-65B2-1357-0B2342ABB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47593"/>
            <a:ext cx="4467792" cy="3060541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FTR valg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06DAF47-C855-2E41-3F0D-75619099B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00209"/>
            <a:ext cx="4467792" cy="2410198"/>
          </a:xfrm>
        </p:spPr>
        <p:txBody>
          <a:bodyPr>
            <a:normAutofit/>
          </a:bodyPr>
          <a:lstStyle/>
          <a:p>
            <a:endParaRPr lang="da-DK" dirty="0">
              <a:solidFill>
                <a:srgbClr val="FFFFFF"/>
              </a:solidFill>
            </a:endParaRPr>
          </a:p>
          <a:p>
            <a:r>
              <a:rPr lang="da-DK" dirty="0">
                <a:solidFill>
                  <a:srgbClr val="FFFFFF"/>
                </a:solidFill>
              </a:rPr>
              <a:t>Der vil være FTR valg på TR mødet den 12. </a:t>
            </a:r>
            <a:r>
              <a:rPr lang="da-DK">
                <a:solidFill>
                  <a:srgbClr val="FFFFFF"/>
                </a:solidFill>
              </a:rPr>
              <a:t>Marts 2025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7" name="Graphic 6" descr="Forelæser">
            <a:extLst>
              <a:ext uri="{FF2B5EF4-FFF2-40B4-BE49-F238E27FC236}">
                <a16:creationId xmlns:a16="http://schemas.microsoft.com/office/drawing/2014/main" id="{716E460F-C0FE-AC6D-67AB-0F1A1284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623" y="1374798"/>
            <a:ext cx="4108404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089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9D5D7-0A45-EEA7-CC18-6A280E9E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390" y="1128094"/>
            <a:ext cx="3388190" cy="1415270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da-DK" sz="1500" dirty="0">
                <a:latin typeface="Calibri" panose="020F0502020204030204"/>
                <a:ea typeface="+mn-ea"/>
                <a:cs typeface="+mn-cs"/>
              </a:rPr>
              <a:t>Læs mere her:</a:t>
            </a:r>
            <a:br>
              <a:rPr lang="da-DK" sz="1500" dirty="0">
                <a:latin typeface="Calibri" panose="020F0502020204030204"/>
                <a:ea typeface="+mn-ea"/>
                <a:cs typeface="+mn-cs"/>
              </a:rPr>
            </a:br>
            <a:br>
              <a:rPr lang="da-DK" sz="1500" dirty="0">
                <a:latin typeface="Calibri" panose="020F0502020204030204"/>
                <a:ea typeface="+mn-ea"/>
                <a:cs typeface="+mn-cs"/>
              </a:rPr>
            </a:b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https://www.foa.dk/om-foa/foas-kongresser/ekstraordinear-kongres-2025</a:t>
            </a:r>
            <a:br>
              <a:rPr kumimoji="0" lang="da-DK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da-DK" sz="1500" dirty="0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tekst, skærmbillede, Font/skrifttype, visitkort&#10;&#10;Automatisk genereret beskrivelse">
            <a:extLst>
              <a:ext uri="{FF2B5EF4-FFF2-40B4-BE49-F238E27FC236}">
                <a16:creationId xmlns:a16="http://schemas.microsoft.com/office/drawing/2014/main" id="{6B5F96A6-BFB9-65A3-FB7B-9FF2E88D8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871147"/>
            <a:ext cx="7229475" cy="5271236"/>
          </a:xfrm>
          <a:prstGeom prst="rect">
            <a:avLst/>
          </a:prstGeom>
        </p:spPr>
      </p:pic>
      <p:cxnSp>
        <p:nvCxnSpPr>
          <p:cNvPr id="27" name="Straight Connector 30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28F7B9-ADF7-3736-CB88-799DF5731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endParaRPr lang="da-DK" sz="2000"/>
          </a:p>
          <a:p>
            <a:endParaRPr lang="da-DK" sz="2000"/>
          </a:p>
        </p:txBody>
      </p:sp>
    </p:spTree>
    <p:extLst>
      <p:ext uri="{BB962C8B-B14F-4D97-AF65-F5344CB8AC3E}">
        <p14:creationId xmlns:p14="http://schemas.microsoft.com/office/powerpoint/2010/main" val="309827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fodtøj, tøj, Ansigt&#10;&#10;Automatisk genereret beskrivelse">
            <a:extLst>
              <a:ext uri="{FF2B5EF4-FFF2-40B4-BE49-F238E27FC236}">
                <a16:creationId xmlns:a16="http://schemas.microsoft.com/office/drawing/2014/main" id="{A9F98732-4C28-59A5-CB5C-2D7F5468A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93" y="643467"/>
            <a:ext cx="5041813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656241DE-6015-EF12-6B7F-F89D4F6B2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385493"/>
              </p:ext>
            </p:extLst>
          </p:nvPr>
        </p:nvGraphicFramePr>
        <p:xfrm>
          <a:off x="465826" y="148977"/>
          <a:ext cx="11455880" cy="6605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144000" imgH="5143500" progId="AcroExch.Document.DC">
                  <p:embed/>
                </p:oleObj>
              </mc:Choice>
              <mc:Fallback>
                <p:oleObj name="Acrobat Document" r:id="rId2" imgW="9144000" imgH="5143500" progId="AcroExch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656241DE-6015-EF12-6B7F-F89D4F6B2D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5826" y="148977"/>
                        <a:ext cx="11455880" cy="6605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11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3AC8C-EF5C-90EE-0EFA-DAB56EEEC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B892C2D-6962-02C1-7F64-761165B5B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9729483" y="343530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D90B17D-08BA-AF04-3D45-A00584BB6126}"/>
              </a:ext>
            </a:extLst>
          </p:cNvPr>
          <p:cNvSpPr txBox="1">
            <a:spLocks/>
          </p:cNvSpPr>
          <p:nvPr/>
        </p:nvSpPr>
        <p:spPr>
          <a:xfrm>
            <a:off x="834388" y="1"/>
            <a:ext cx="7925564" cy="1851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Kalendere i Trykkeriet </a:t>
            </a:r>
            <a:endParaRPr kumimoji="0" lang="da-DK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A5AE9B84-55AA-5897-BAEA-4A426A336283}"/>
              </a:ext>
            </a:extLst>
          </p:cNvPr>
          <p:cNvSpPr txBox="1">
            <a:spLocks/>
          </p:cNvSpPr>
          <p:nvPr/>
        </p:nvSpPr>
        <p:spPr>
          <a:xfrm>
            <a:off x="834389" y="1760219"/>
            <a:ext cx="8821675" cy="4385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A9D65CB1-CCEC-F475-70A3-A08D7963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19970" y="6280849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FOA-WIFI: Farfartil4</a:t>
            </a:r>
          </a:p>
        </p:txBody>
      </p:sp>
      <p:pic>
        <p:nvPicPr>
          <p:cNvPr id="6" name="Billede 5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1D90CE5A-6CDD-208E-1833-607289097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01" y="1324904"/>
            <a:ext cx="7554402" cy="53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462324-7EF1-4F62-ACD5-67B45753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Februar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 I LFS”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2442670-9964-EAF3-4424-FB58D50325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81313"/>
              </p:ext>
            </p:extLst>
          </p:nvPr>
        </p:nvGraphicFramePr>
        <p:xfrm>
          <a:off x="4132987" y="560718"/>
          <a:ext cx="7970564" cy="5930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676962" imgH="7944295" progId="Word.Document.12">
                  <p:embed/>
                </p:oleObj>
              </mc:Choice>
              <mc:Fallback>
                <p:oleObj name="Document" r:id="rId2" imgW="10676962" imgH="7944295" progId="Word.Document.1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2442670-9964-EAF3-4424-FB58D50325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32987" y="560718"/>
                        <a:ext cx="7970564" cy="5930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1469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2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tekst, linje/række, diagram, Font/skrifttype&#10;&#10;Automatisk genereret beskrivelse">
            <a:extLst>
              <a:ext uri="{FF2B5EF4-FFF2-40B4-BE49-F238E27FC236}">
                <a16:creationId xmlns:a16="http://schemas.microsoft.com/office/drawing/2014/main" id="{7160F1E5-C8EA-1FF9-A4D5-3B2B14E14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8" b="1431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248B6E-B727-D571-DD99-60F19B3A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87493E7-E212-83F4-3AB7-24C3EF9E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13FA5B3F-C3BC-4EDA-7FDD-692130489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2FF7A2B9-5CAB-ACCB-7361-CA309CEF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668954CD-74DB-E790-F722-A1E300F51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173E6A68-2A80-0799-F39D-A6F846523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9311B7B-BBEF-DA39-81C7-95EABD5DA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E172F8-13B2-CD51-6A7D-0C37A1C6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665FBAA8-540F-3D32-070C-F9EE6CFE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a typeface="Times New Roman" panose="02020603050405020304" pitchFamily="18" charset="0"/>
              </a:rPr>
              <a:t>Korte Meddelelser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ea typeface="Times New Roman" panose="02020603050405020304" pitchFamily="18" charset="0"/>
              </a:rPr>
              <a:t>Velkomst runde – Nyt fra TR/institutionerne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a typeface="Times New Roman" panose="02020603050405020304" pitchFamily="18" charset="0"/>
              </a:rPr>
              <a:t>MED</a:t>
            </a:r>
            <a:endParaRPr lang="da-DK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ea typeface="Times New Roman" panose="02020603050405020304" pitchFamily="18" charset="0"/>
              </a:rPr>
              <a:t>Evt. </a:t>
            </a:r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2030434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CF6FC4-97E2-8D52-B974-341395FBB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da-DK" sz="3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 runde – Nyt fra TR/institutionerne</a:t>
            </a:r>
            <a:br>
              <a:rPr lang="da-DK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a-DK" sz="38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0FEB607-8A44-C344-82B2-3A9DEF135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da-DK" dirty="0"/>
              <a:t>Alle fortæller kort hvem de er og hvad der fylder i institutionen og som TR 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55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3DF8B7-5057-417D-A865-5EA4F4E8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73" y="2329593"/>
            <a:ext cx="2307822" cy="43942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0742618-3093-49C3-B637-1418C1AA2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" r="-2" b="-2"/>
          <a:stretch/>
        </p:blipFill>
        <p:spPr>
          <a:xfrm>
            <a:off x="3142843" y="2322569"/>
            <a:ext cx="2023243" cy="44012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CEC6648-4917-4472-85E1-C71F5290319E}"/>
              </a:ext>
            </a:extLst>
          </p:cNvPr>
          <p:cNvSpPr txBox="1"/>
          <p:nvPr/>
        </p:nvSpPr>
        <p:spPr>
          <a:xfrm>
            <a:off x="2538839" y="-46182"/>
            <a:ext cx="7098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FFFF00"/>
                </a:solidFill>
                <a:highlight>
                  <a:srgbClr val="000000"/>
                </a:highlight>
              </a:rPr>
              <a:t>Sådan tjekker du ind til TR-mødet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EDA8F05-B26A-4686-94A4-5537B7870541}"/>
              </a:ext>
            </a:extLst>
          </p:cNvPr>
          <p:cNvSpPr txBox="1"/>
          <p:nvPr/>
        </p:nvSpPr>
        <p:spPr>
          <a:xfrm>
            <a:off x="145884" y="659001"/>
            <a:ext cx="249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1. Åben kamera/ QR-appen, skan koden og tryk på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popup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-vinduet</a:t>
            </a:r>
          </a:p>
        </p:txBody>
      </p:sp>
      <p:sp>
        <p:nvSpPr>
          <p:cNvPr id="19" name="Pil: nedad 18">
            <a:extLst>
              <a:ext uri="{FF2B5EF4-FFF2-40B4-BE49-F238E27FC236}">
                <a16:creationId xmlns:a16="http://schemas.microsoft.com/office/drawing/2014/main" id="{4A43F9DA-396B-402A-8006-22D1386D0634}"/>
              </a:ext>
            </a:extLst>
          </p:cNvPr>
          <p:cNvSpPr/>
          <p:nvPr/>
        </p:nvSpPr>
        <p:spPr>
          <a:xfrm>
            <a:off x="3786857" y="4383061"/>
            <a:ext cx="159602" cy="990721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E6E1581E-FFD1-44CF-9EBD-67AF2E316234}"/>
              </a:ext>
            </a:extLst>
          </p:cNvPr>
          <p:cNvSpPr txBox="1"/>
          <p:nvPr/>
        </p:nvSpPr>
        <p:spPr>
          <a:xfrm>
            <a:off x="3007578" y="659001"/>
            <a:ext cx="2283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2.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Scroll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helt ned i bunden og tryk </a:t>
            </a:r>
          </a:p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TILMELD MIG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2FE61C6-6AEF-4245-A7B3-ADCA352045EC}"/>
              </a:ext>
            </a:extLst>
          </p:cNvPr>
          <p:cNvSpPr/>
          <p:nvPr/>
        </p:nvSpPr>
        <p:spPr>
          <a:xfrm>
            <a:off x="3237979" y="5455717"/>
            <a:ext cx="1263410" cy="690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BCCEC04-3B4B-45E8-A472-AC0B61A0F4C4}"/>
              </a:ext>
            </a:extLst>
          </p:cNvPr>
          <p:cNvSpPr txBox="1"/>
          <p:nvPr/>
        </p:nvSpPr>
        <p:spPr>
          <a:xfrm>
            <a:off x="5788274" y="659001"/>
            <a:ext cx="272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3. Udfyld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CPR-nummer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og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fornavn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25357E08-D451-41A2-9C98-D45452C45B40}"/>
              </a:ext>
            </a:extLst>
          </p:cNvPr>
          <p:cNvSpPr txBox="1"/>
          <p:nvPr/>
        </p:nvSpPr>
        <p:spPr>
          <a:xfrm>
            <a:off x="5515947" y="1454030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SØG      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32" name="Pil: opadgående 31">
            <a:extLst>
              <a:ext uri="{FF2B5EF4-FFF2-40B4-BE49-F238E27FC236}">
                <a16:creationId xmlns:a16="http://schemas.microsoft.com/office/drawing/2014/main" id="{4E371879-76DE-4ABC-83C5-CB59EEC80C96}"/>
              </a:ext>
            </a:extLst>
          </p:cNvPr>
          <p:cNvSpPr/>
          <p:nvPr/>
        </p:nvSpPr>
        <p:spPr>
          <a:xfrm>
            <a:off x="7856585" y="5455717"/>
            <a:ext cx="189432" cy="74328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7F7AAC0-3A33-4F51-B636-D3FECC187765}"/>
              </a:ext>
            </a:extLst>
          </p:cNvPr>
          <p:cNvSpPr/>
          <p:nvPr/>
        </p:nvSpPr>
        <p:spPr>
          <a:xfrm>
            <a:off x="7751207" y="5042921"/>
            <a:ext cx="400188" cy="352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EC8976-2391-43D2-B25B-F6ED0045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7" y="2329593"/>
            <a:ext cx="2030514" cy="43942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3F90A5C-724E-4EA3-87FD-CCF7F122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82" y="2322569"/>
            <a:ext cx="2285828" cy="43872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35B5C1C-1557-455B-B231-23BFCFABCB8C}"/>
              </a:ext>
            </a:extLst>
          </p:cNvPr>
          <p:cNvSpPr txBox="1"/>
          <p:nvPr/>
        </p:nvSpPr>
        <p:spPr>
          <a:xfrm>
            <a:off x="8642959" y="1032001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4. 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UDFØR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6F132FA-8006-418F-BEF7-E69F41D54462}"/>
              </a:ext>
            </a:extLst>
          </p:cNvPr>
          <p:cNvSpPr/>
          <p:nvPr/>
        </p:nvSpPr>
        <p:spPr>
          <a:xfrm>
            <a:off x="10752362" y="5946530"/>
            <a:ext cx="667748" cy="400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Pil: opadgående 20">
            <a:extLst>
              <a:ext uri="{FF2B5EF4-FFF2-40B4-BE49-F238E27FC236}">
                <a16:creationId xmlns:a16="http://schemas.microsoft.com/office/drawing/2014/main" id="{07F171B6-3F6E-418A-8EBE-EC0691519A1B}"/>
              </a:ext>
            </a:extLst>
          </p:cNvPr>
          <p:cNvSpPr/>
          <p:nvPr/>
        </p:nvSpPr>
        <p:spPr>
          <a:xfrm rot="10800000">
            <a:off x="10987291" y="5010680"/>
            <a:ext cx="197889" cy="7645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 descr="Forstørrelsesglas kontur">
            <a:extLst>
              <a:ext uri="{FF2B5EF4-FFF2-40B4-BE49-F238E27FC236}">
                <a16:creationId xmlns:a16="http://schemas.microsoft.com/office/drawing/2014/main" id="{A0917C46-CD44-4859-9B83-6CCF4CDFE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3825" y="1513867"/>
            <a:ext cx="334764" cy="3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1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90319-BADE-6F49-7CAD-C490334C0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66687480-3475-CB54-B1F5-57D4AADE5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340C2D20-8D56-5536-BBD0-42F875DC0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1E4B6C63-5604-325F-3E66-DA24AD4A6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AD5B30D4-8811-2F61-6AC5-7D52EED18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F87AF74B-578B-5440-A544-62AB91F45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5D486B9-C547-66FB-CAD2-DCF2A2F6D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9413C3-E8F2-55DC-0BB6-FFAF496E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95CC4955-78DC-E22A-DC50-DDB09897C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a typeface="Times New Roman" panose="02020603050405020304" pitchFamily="18" charset="0"/>
              </a:rPr>
              <a:t>Korte Meddelelser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ea typeface="Times New Roman" panose="02020603050405020304" pitchFamily="18" charset="0"/>
              </a:rPr>
              <a:t>Velkomst runde – Nyt fra TR/institutionerne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a typeface="Times New Roman" panose="02020603050405020304" pitchFamily="18" charset="0"/>
              </a:rPr>
              <a:t>MED</a:t>
            </a:r>
            <a:endParaRPr lang="da-DK" sz="1800" b="1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ea typeface="Times New Roman" panose="02020603050405020304" pitchFamily="18" charset="0"/>
              </a:rPr>
              <a:t>Evt. </a:t>
            </a:r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1876766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87006C-D3DA-F748-6BEC-608A507C7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AB79568-4D1D-4EB0-E7CF-BCC24384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A5C77B4-A48F-4862-EA42-F4540AFB2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4F7661-E56D-C124-D8D6-AEC0895B0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BB5429-9D97-BE6D-E5BE-A727DCCC3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5D6A2C-815B-912C-9F52-430C08D4D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C2A5229-D9F0-0579-F425-2038922EB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7C7E0D4-1602-90AC-F976-411D9419B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B0D49F-E900-2E9D-BB9B-0F405B82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2312138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Arbejd sammen i grupper og besvar spørgsmål.</a:t>
            </a:r>
            <a:br>
              <a:rPr lang="da-DK" sz="4000" dirty="0">
                <a:solidFill>
                  <a:srgbClr val="FFFFFF"/>
                </a:solidFill>
              </a:rPr>
            </a:b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b="1" dirty="0">
                <a:solidFill>
                  <a:srgbClr val="FFFFFF"/>
                </a:solidFill>
              </a:rPr>
              <a:t> Skrive både svar og hvor det er fundet </a:t>
            </a:r>
          </a:p>
        </p:txBody>
      </p:sp>
      <p:pic>
        <p:nvPicPr>
          <p:cNvPr id="7" name="Pladsholder til indhold 6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102F320E-3648-2925-2EF5-B53BA21A8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54" y="647700"/>
            <a:ext cx="6572571" cy="5848350"/>
          </a:xfrm>
        </p:spPr>
      </p:pic>
    </p:spTree>
    <p:extLst>
      <p:ext uri="{BB962C8B-B14F-4D97-AF65-F5344CB8AC3E}">
        <p14:creationId xmlns:p14="http://schemas.microsoft.com/office/powerpoint/2010/main" val="3577588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20A14-3810-C568-2E38-A86EF7C21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B0952D7-D1C8-3188-11F6-9FAADE3A1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2E49CB4-A7C5-2E5B-792C-E62821F6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E301C7-FDDB-381A-9401-2782CD4C8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A553DB-9CA6-F1E2-DBBD-67CDA3D38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062922-6C03-E7E3-1FE3-E5D414E79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A291213-9002-97BE-FFE3-16979FB1B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715ADF-A396-9EE5-BF0E-72C7CA36F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FA6FD9-997A-AEF3-86A3-3718CA9B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2312138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Arbejd sammen i grupper og besvar spørgsmål.</a:t>
            </a:r>
            <a:br>
              <a:rPr lang="da-DK" sz="4000" dirty="0">
                <a:solidFill>
                  <a:srgbClr val="FFFFFF"/>
                </a:solidFill>
              </a:rPr>
            </a:b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b="1" dirty="0">
                <a:solidFill>
                  <a:srgbClr val="FFFFFF"/>
                </a:solidFill>
              </a:rPr>
              <a:t> Skrive både svar og hvor det er fundet </a:t>
            </a:r>
          </a:p>
        </p:txBody>
      </p:sp>
      <p:pic>
        <p:nvPicPr>
          <p:cNvPr id="6" name="Pladsholder til indhold 5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57EA34BD-9805-9557-E5F2-1607154D6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55" y="657224"/>
            <a:ext cx="6477320" cy="5629275"/>
          </a:xfrm>
        </p:spPr>
      </p:pic>
    </p:spTree>
    <p:extLst>
      <p:ext uri="{BB962C8B-B14F-4D97-AF65-F5344CB8AC3E}">
        <p14:creationId xmlns:p14="http://schemas.microsoft.com/office/powerpoint/2010/main" val="3740166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87006C-D3DA-F748-6BEC-608A507C7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B0D49F-E900-2E9D-BB9B-0F405B82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 aftalen på Frederiksberg-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Arbejd sammen i grupper og besvar spørgsmål.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Skrive både svar og hvor det er fundet </a:t>
            </a:r>
          </a:p>
        </p:txBody>
      </p:sp>
      <p:pic>
        <p:nvPicPr>
          <p:cNvPr id="7" name="Pladsholder til indhold 6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F737E249-3C7B-9C59-2B5E-ABAD22C41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88" y="714375"/>
            <a:ext cx="6660971" cy="5533866"/>
          </a:xfrm>
        </p:spPr>
      </p:pic>
    </p:spTree>
    <p:extLst>
      <p:ext uri="{BB962C8B-B14F-4D97-AF65-F5344CB8AC3E}">
        <p14:creationId xmlns:p14="http://schemas.microsoft.com/office/powerpoint/2010/main" val="2090486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9330E6-3911-7FDC-AF52-6F32D139D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66FDD0-B2E3-4F6F-02E1-2093F020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570E3D0-EB0A-9596-CD31-35A6044BF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2C0E7A-DCC2-3A57-63B8-F12F89386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C2F215-9B67-D322-B4F8-B31518D3E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4747B6-A9A4-5E2D-C680-BC68688C4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3A85C66-6CE3-02D8-8F5A-01CA7B800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22014D-00B0-97DB-9BC8-572826FEA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A3587A-6930-22B3-25E5-F020E828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525761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Svar på spørgsmål og hvor er det fundet.</a:t>
            </a:r>
            <a:endParaRPr lang="da-DK" sz="4000" b="1" dirty="0">
              <a:solidFill>
                <a:srgbClr val="FFFFFF"/>
              </a:solidFill>
            </a:endParaRP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D2F499E-E5F5-6341-3AA6-D7F235E1F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054" y="637309"/>
            <a:ext cx="6448746" cy="5539654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medarbejdere skal aftalen sikre har medbestemmelse og medindflydelse på arbejdsforholdene?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Alle.</a:t>
            </a:r>
            <a:r>
              <a:rPr lang="da-DK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 2 stk. 1.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 </a:t>
            </a: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forhold skal ifølge FRB. MED aftale drøftes i MED udvalget?</a:t>
            </a:r>
          </a:p>
          <a:p>
            <a:pPr mar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Alt af betydning for arbejdet, personalet, samarbejdet, teknologien og arbejdsmiljøet</a:t>
            </a:r>
            <a:r>
              <a:rPr lang="da-DK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§5, stk. 1 og stk. 2</a:t>
            </a: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da-DK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skal medarbejderrepræsentanterne i Lokal MED afspejle på den enkelte arbejdsplads?</a:t>
            </a:r>
          </a:p>
          <a:p>
            <a:pPr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Personalesammensætningen. </a:t>
            </a:r>
            <a:r>
              <a:rPr lang="da-DK" sz="1800" b="1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§10, stk. 1</a:t>
            </a:r>
            <a:endParaRPr lang="da-DK" sz="1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06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597B1-58B1-8C43-47F3-08A07591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A25ABD2-183D-BE4F-102C-683687420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F3BF9FB-0693-AC35-5677-90D5C2558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64B35C-D71D-C933-FD25-FB704EF5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2441DC-2A3A-CD75-F01A-4505BDA23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4E1666-D92D-3B21-0C19-A465DC779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C19C906-335D-EB42-7884-AC4ACA13D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D4F7616-87CF-6EA3-337A-2B34D2A04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CAE7A2-AB61-D510-1714-4791533A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525761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Svar på </a:t>
            </a:r>
            <a:r>
              <a:rPr lang="da-DK" sz="4000" dirty="0" err="1">
                <a:solidFill>
                  <a:srgbClr val="FFFFFF"/>
                </a:solidFill>
              </a:rPr>
              <a:t>spærgsmål</a:t>
            </a:r>
            <a:r>
              <a:rPr lang="da-DK" sz="4000" dirty="0">
                <a:solidFill>
                  <a:srgbClr val="FFFFFF"/>
                </a:solidFill>
              </a:rPr>
              <a:t> og hvor er det fundet.</a:t>
            </a:r>
            <a:endParaRPr lang="da-DK" sz="4000" b="1" dirty="0">
              <a:solidFill>
                <a:srgbClr val="FFFFFF"/>
              </a:solidFill>
            </a:endParaRP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18BE4972-A3AA-6195-E1AC-FEA38398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054" y="637309"/>
            <a:ext cx="6448746" cy="5539654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Hvor mange må der sidde i et lokal MED udvalg?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4-14; Mindst 2 og højst 7 på hver side (medarbejder og ledelse), dog må der ikke sidde mere ledelse end medarbejdere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§10, stk. 1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Hvornår konstituere det lokale MED udvalg sig?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1.4 i ulige år.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§10, stk. 1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Hvor ofte skal der afholdes lokal MED møder?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Mindst 1 gang i kvartalet (4 gange om året)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§10, stk. 4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3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C8D08-581C-0D85-F69B-7870D9FAF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555CD2A-503B-6EF2-52ED-1941DA0F8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185770E-F620-E128-3C0C-704496997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345B3F-9D05-1C2D-7544-37F08A893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11F5DC-C794-3F44-CED3-92C910C81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EBF7DE-0C83-3218-F57D-0B87342BA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5B7CA7E-43CA-61E1-74F6-5775881E5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7DA1C2-5F10-3A38-20A7-EE209EAC5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926036-B57D-2990-0234-21142E9E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525761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Svar på </a:t>
            </a:r>
            <a:r>
              <a:rPr lang="da-DK" sz="4000" dirty="0" err="1">
                <a:solidFill>
                  <a:srgbClr val="FFFFFF"/>
                </a:solidFill>
              </a:rPr>
              <a:t>spærgsmål</a:t>
            </a:r>
            <a:r>
              <a:rPr lang="da-DK" sz="4000" dirty="0">
                <a:solidFill>
                  <a:srgbClr val="FFFFFF"/>
                </a:solidFill>
              </a:rPr>
              <a:t> og hvor er det fundet.</a:t>
            </a:r>
            <a:endParaRPr lang="da-DK" sz="4000" b="1" dirty="0">
              <a:solidFill>
                <a:srgbClr val="FFFFFF"/>
              </a:solidFill>
            </a:endParaRP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7CBC7272-4148-41D2-7913-118DBD3C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054" y="637309"/>
            <a:ext cx="6448746" cy="5539654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Hvem udarbejder dagsorden til lokal MED møder?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Formandskabet (formand og næstformand)</a:t>
            </a:r>
            <a:r>
              <a:rPr lang="da-DK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 10 stk. 4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Hvornår skal dagsordenen senest være udsendt?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Mindst 14 dage før mødet</a:t>
            </a:r>
            <a:r>
              <a:rPr lang="da-DK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§10 stk. 4</a:t>
            </a: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da-DK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Benævn de 3 niveauer i FRB. kommunes MED organisation?</a:t>
            </a:r>
          </a:p>
          <a:p>
            <a:pPr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Hovedudvalget, Område MED og Lokal udvalg.</a:t>
            </a:r>
            <a:r>
              <a:rPr lang="da-DK" sz="1800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 3 stk. 2.</a:t>
            </a:r>
            <a:endParaRPr lang="da-DK" sz="1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da-DK" sz="22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skal information gives til MED udvalget?</a:t>
            </a:r>
          </a:p>
          <a:p>
            <a:pPr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500" dirty="0">
                <a:solidFill>
                  <a:srgbClr val="FF0000"/>
                </a:solidFill>
              </a:rPr>
              <a:t>så tidligt, på en sådan måde og i en sådan form, at den giver mulighed for en grundig drøftelse, så medarbejdernes/medarbejderrepræsentanternes synspunkter og forslag kan indgå i grundlaget for ledelsens og/eller Kommunalbestyrelsens beslutninger</a:t>
            </a:r>
            <a:r>
              <a:rPr lang="da-DK" sz="1500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a-DK" sz="1500" b="1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§6, stk. 2</a:t>
            </a:r>
            <a:endParaRPr lang="da-DK" sz="15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94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597B1-58B1-8C43-47F3-08A07591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A25ABD2-183D-BE4F-102C-683687420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F3BF9FB-0693-AC35-5677-90D5C2558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64B35C-D71D-C933-FD25-FB704EF5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2441DC-2A3A-CD75-F01A-4505BDA23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4E1666-D92D-3B21-0C19-A465DC779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C19C906-335D-EB42-7884-AC4ACA13D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D4F7616-87CF-6EA3-337A-2B34D2A04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CAE7A2-AB61-D510-1714-4791533A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525761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Svar på spørgsmål og hvor er det fundet.</a:t>
            </a:r>
            <a:endParaRPr lang="da-DK" sz="4000" b="1" dirty="0">
              <a:solidFill>
                <a:srgbClr val="FFFFFF"/>
              </a:solidFill>
            </a:endParaRP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18BE4972-A3AA-6195-E1AC-FEA38398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054" y="637309"/>
            <a:ext cx="6448746" cy="5539654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Hvordan opbygges en dagsorden til Lokal MED?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1. Godkendelse af referat af foregående møde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2. Orienteringssager og meddelelser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3. Orientering fra Område MED-udvalgsniveau og Hovedudvalget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4. Sager til forberedende drøftelser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5. Sager, hvor der skal nedsættes arbejdsgrupper og/eller hvor oplæg skal drøftes/godkendes  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6. Eventuelt</a:t>
            </a: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§10, stk. 5</a:t>
            </a: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02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597B1-58B1-8C43-47F3-08A07591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A25ABD2-183D-BE4F-102C-683687420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F3BF9FB-0693-AC35-5677-90D5C2558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64B35C-D71D-C933-FD25-FB704EF58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2441DC-2A3A-CD75-F01A-4505BDA23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4E1666-D92D-3B21-0C19-A465DC779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C19C906-335D-EB42-7884-AC4ACA13D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D4F7616-87CF-6EA3-337A-2B34D2A04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CAE7A2-AB61-D510-1714-4791533A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525761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Svar på spørgsmål og hvor er det fundet.</a:t>
            </a:r>
            <a:endParaRPr lang="da-DK" sz="4000" b="1" dirty="0">
              <a:solidFill>
                <a:srgbClr val="FFFFFF"/>
              </a:solidFill>
            </a:endParaRP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18BE4972-A3AA-6195-E1AC-FEA38398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795" y="659173"/>
            <a:ext cx="6448746" cy="5539654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26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 Hvor mange medarbejdere skal der være i en overenskomstgruppe for at man kan vælge en TR?</a:t>
            </a:r>
          </a:p>
          <a:p>
            <a:pPr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Der kan vælges én tillidsrepræsentant pr. medarbejdergruppe ved enhver institution, eller for en del af institutionen, hvis gruppen omfatter mindst fem medarbejdere </a:t>
            </a:r>
            <a:r>
              <a:rPr lang="da-DK" sz="1800" b="1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§12, stk. 1</a:t>
            </a:r>
            <a:endParaRPr lang="da-DK" sz="1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</a:t>
            </a:r>
            <a:r>
              <a:rPr lang="da-DK" sz="24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Hvad har TR pligt til?</a:t>
            </a:r>
          </a:p>
          <a:p>
            <a:pPr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at gøre sit bedste for at fremme og vedligeholde rolige og gode arbejdsforhold. Tilsvarende pligt påhviler kommunens ledelse og dennes repræsentanter.</a:t>
            </a:r>
            <a:r>
              <a:rPr lang="da-DK" sz="1800" i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 13, stk. 1</a:t>
            </a:r>
            <a:endParaRPr lang="da-DK" sz="1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67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C8D08-581C-0D85-F69B-7870D9FAF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555CD2A-503B-6EF2-52ED-1941DA0F8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185770E-F620-E128-3C0C-704496997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345B3F-9D05-1C2D-7544-37F08A893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11F5DC-C794-3F44-CED3-92C910C81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EBF7DE-0C83-3218-F57D-0B87342BA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5B7CA7E-43CA-61E1-74F6-5775881E5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7DA1C2-5F10-3A38-20A7-EE209EAC5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926036-B57D-2990-0234-21142E9E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25" y="525761"/>
            <a:ext cx="3201366" cy="3387497"/>
          </a:xfrm>
        </p:spPr>
        <p:txBody>
          <a:bodyPr anchor="b">
            <a:normAutofit fontScale="90000"/>
          </a:bodyPr>
          <a:lstStyle/>
          <a:p>
            <a:pPr algn="r"/>
            <a:r>
              <a:rPr lang="da-DK" sz="4000" dirty="0">
                <a:solidFill>
                  <a:srgbClr val="FFFFFF"/>
                </a:solidFill>
              </a:rPr>
              <a:t>MED aftalen på Frederiksberg-</a:t>
            </a:r>
            <a:br>
              <a:rPr lang="da-DK" sz="4000" dirty="0">
                <a:solidFill>
                  <a:srgbClr val="FFFFFF"/>
                </a:solidFill>
              </a:rPr>
            </a:br>
            <a:r>
              <a:rPr lang="da-DK" sz="4000" dirty="0">
                <a:solidFill>
                  <a:srgbClr val="FFFFFF"/>
                </a:solidFill>
              </a:rPr>
              <a:t>Svar på spørgsmål og hvor er det fundet.</a:t>
            </a:r>
            <a:endParaRPr lang="da-DK" sz="4000" b="1" dirty="0">
              <a:solidFill>
                <a:srgbClr val="FFFFFF"/>
              </a:solidFill>
            </a:endParaRP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7CBC7272-4148-41D2-7913-118DBD3C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054" y="637309"/>
            <a:ext cx="6448746" cy="5539654"/>
          </a:xfrm>
        </p:spPr>
        <p:txBody>
          <a:bodyPr>
            <a:normAutofit/>
          </a:bodyPr>
          <a:lstStyle/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a-DK" sz="18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oplysninger skal TR have om løn- og ansættelsesforhold?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relevante</a:t>
            </a:r>
            <a:r>
              <a:rPr lang="da-DK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§13, stk. 4</a:t>
            </a:r>
          </a:p>
          <a:p>
            <a:pPr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Hvor meget tid skal TR have til at udføre sit hverv?</a:t>
            </a:r>
          </a:p>
          <a:p>
            <a:pPr marL="0" indent="0">
              <a:lnSpc>
                <a:spcPct val="125000"/>
              </a:lnSpc>
              <a:spcAft>
                <a:spcPts val="600"/>
              </a:spcAft>
              <a:buNone/>
            </a:pPr>
            <a:r>
              <a:rPr lang="da-DK" sz="1800" i="1" dirty="0">
                <a:solidFill>
                  <a:srgbClr val="FF0000"/>
                </a:solidFill>
              </a:rPr>
              <a:t>    Medarbejderrepræsentanter skal have den nødvendige og tilstrækkelige tid til at varetage deres hverv. </a:t>
            </a:r>
            <a:r>
              <a:rPr lang="da-DK" sz="1800" b="1" i="1" dirty="0"/>
              <a:t>§16, stk. 2</a:t>
            </a:r>
          </a:p>
          <a:p>
            <a:pPr marL="0" indent="0">
              <a:lnSpc>
                <a:spcPct val="125000"/>
              </a:lnSpc>
              <a:spcAft>
                <a:spcPts val="600"/>
              </a:spcAft>
              <a:buNone/>
            </a:pPr>
            <a:endParaRPr lang="da-DK" sz="1800" b="1" i="1" dirty="0"/>
          </a:p>
        </p:txBody>
      </p:sp>
    </p:spTree>
    <p:extLst>
      <p:ext uri="{BB962C8B-B14F-4D97-AF65-F5344CB8AC3E}">
        <p14:creationId xmlns:p14="http://schemas.microsoft.com/office/powerpoint/2010/main" val="14776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1BF9A8-E8A8-4D60-B5E1-671E4A32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4A166162-27CF-4BB5-A3B4-02AF29099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a typeface="Times New Roman" panose="02020603050405020304" pitchFamily="18" charset="0"/>
              </a:rPr>
              <a:t>Korte Meddelelser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ea typeface="Times New Roman" panose="02020603050405020304" pitchFamily="18" charset="0"/>
              </a:rPr>
              <a:t>Velkomst runde – Nyt fra TR/institutionerne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a typeface="Times New Roman" panose="02020603050405020304" pitchFamily="18" charset="0"/>
              </a:rPr>
              <a:t>MED</a:t>
            </a:r>
            <a:endParaRPr lang="da-DK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ea typeface="Times New Roman" panose="02020603050405020304" pitchFamily="18" charset="0"/>
              </a:rPr>
              <a:t>Evt. </a:t>
            </a:r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1871715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4E25D1-BD9A-3141-362D-ADAD6C7E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Udfyld skema og giv til Emil: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333865-5142-4E07-F7BB-862929A88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da-DK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419523BE-38FD-96A4-BE86-4D444E8535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260544"/>
              </p:ext>
            </p:extLst>
          </p:nvPr>
        </p:nvGraphicFramePr>
        <p:xfrm>
          <a:off x="5980113" y="712788"/>
          <a:ext cx="3813175" cy="541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35427" imgH="8691280" progId="Word.Document.12">
                  <p:embed/>
                </p:oleObj>
              </mc:Choice>
              <mc:Fallback>
                <p:oleObj name="Document" r:id="rId2" imgW="6135427" imgH="8691280" progId="Word.Documen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419523BE-38FD-96A4-BE86-4D444E8535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80113" y="712788"/>
                        <a:ext cx="3813175" cy="541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127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8BF7D8-305D-2434-379E-3A6DB673E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9CD9649-FA6A-43A3-B7C9-4C383A526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211989BA-4300-3310-2544-9048E72FC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E4919066-5812-4036-A7AD-243C7A336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43FD8468-DD3D-E0E6-9192-1DC9056FF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3EA2D35C-45A4-B330-24F3-2EFE53505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EAADB65-478E-4A5F-96A5-DA13C31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770E3F-627C-0289-AAEA-A53B2FAE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14890DD2-DF7B-8E40-B219-9C41C38E2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a typeface="Times New Roman" panose="02020603050405020304" pitchFamily="18" charset="0"/>
              </a:rPr>
              <a:t>Korte Meddelelser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ea typeface="Times New Roman" panose="02020603050405020304" pitchFamily="18" charset="0"/>
              </a:rPr>
              <a:t>Velkomst runde – Nyt fra TR/institutionerne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a typeface="Times New Roman" panose="02020603050405020304" pitchFamily="18" charset="0"/>
              </a:rPr>
              <a:t>MED</a:t>
            </a:r>
            <a:endParaRPr lang="da-DK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ea typeface="Times New Roman" panose="02020603050405020304" pitchFamily="18" charset="0"/>
              </a:rPr>
              <a:t>Evt. </a:t>
            </a:r>
          </a:p>
          <a:p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4086507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E97D23-F9CA-46C0-A4FE-5D6501996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Tak for i dag!</a:t>
            </a:r>
            <a:br>
              <a:rPr lang="da-DK" dirty="0">
                <a:solidFill>
                  <a:srgbClr val="FFFFFF"/>
                </a:solidFill>
              </a:rPr>
            </a:b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C6918AB-15E2-4003-B44F-568352B03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C24FD-A620-06CA-BB0B-416917E1C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29A969A-9268-11B7-4D66-3BB19AE2C584}"/>
              </a:ext>
            </a:extLst>
          </p:cNvPr>
          <p:cNvSpPr txBox="1">
            <a:spLocks/>
          </p:cNvSpPr>
          <p:nvPr/>
        </p:nvSpPr>
        <p:spPr>
          <a:xfrm>
            <a:off x="4797501" y="329184"/>
            <a:ext cx="675562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Stormøde d. 6. maj 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03BC203-98F1-2373-9E8A-5387F6EF2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152"/>
          <a:stretch/>
        </p:blipFill>
        <p:spPr>
          <a:xfrm>
            <a:off x="370249" y="0"/>
            <a:ext cx="3913798" cy="3907536"/>
          </a:xfrm>
          <a:prstGeom prst="rect">
            <a:avLst/>
          </a:prstGeom>
        </p:spPr>
      </p:pic>
      <p:sp>
        <p:nvSpPr>
          <p:cNvPr id="205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lexandra Krautwald foredrag | Unge, udvikling og fremtidens ledelse">
            <a:extLst>
              <a:ext uri="{FF2B5EF4-FFF2-40B4-BE49-F238E27FC236}">
                <a16:creationId xmlns:a16="http://schemas.microsoft.com/office/drawing/2014/main" id="{2AD5BFC1-5638-3026-0FD8-5B3196623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0" t="4085" r="34994"/>
          <a:stretch/>
        </p:blipFill>
        <p:spPr bwMode="auto">
          <a:xfrm>
            <a:off x="1392954" y="4149598"/>
            <a:ext cx="1850099" cy="20988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7454752-E018-A0F8-8B70-9A16B652EDE2}"/>
              </a:ext>
            </a:extLst>
          </p:cNvPr>
          <p:cNvSpPr txBox="1"/>
          <p:nvPr/>
        </p:nvSpPr>
        <p:spPr>
          <a:xfrm>
            <a:off x="4797494" y="2706624"/>
            <a:ext cx="675562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Foredrag med Alexandra Krautwald om Unge generationer på arbejde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Alle TR-møder i maj er slået sammen til et stormøde tirsdag d. 6. maj i Nørrebrohallen.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TR’er, AMR’er og ledere er velkomne!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sng" strike="noStrike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OBS:  mødet er fra kl. 9.30 - 12.30 </a:t>
            </a:r>
            <a:endParaRPr kumimoji="0" lang="en-US" sz="2200" b="0" i="0" u="sng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4D8737F3-CEA2-09EE-8D15-903C08C8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FOA-WIFI: Farfartil4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88372367-2CD0-B6F4-C959-9C9F842D5145}"/>
              </a:ext>
            </a:extLst>
          </p:cNvPr>
          <p:cNvSpPr txBox="1">
            <a:spLocks/>
          </p:cNvSpPr>
          <p:nvPr/>
        </p:nvSpPr>
        <p:spPr>
          <a:xfrm>
            <a:off x="834389" y="1760219"/>
            <a:ext cx="8821675" cy="4385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3C9E2-5F45-9CDF-8B06-08BF032E1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a-DK" sz="5400" dirty="0"/>
              <a:t>Nyt fra Område MED </a:t>
            </a:r>
          </a:p>
        </p:txBody>
      </p:sp>
      <p:pic>
        <p:nvPicPr>
          <p:cNvPr id="5" name="Picture 4" descr="Det største billede af en repræsentation af netværk med Sticky figurer.">
            <a:extLst>
              <a:ext uri="{FF2B5EF4-FFF2-40B4-BE49-F238E27FC236}">
                <a16:creationId xmlns:a16="http://schemas.microsoft.com/office/drawing/2014/main" id="{468F449D-F113-A651-3198-E810A9096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36" r="1550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70C31F-D5AD-F35A-852C-A1DBA76DC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98" y="2620358"/>
            <a:ext cx="6460042" cy="3737309"/>
          </a:xfrm>
        </p:spPr>
        <p:txBody>
          <a:bodyPr>
            <a:normAutofit fontScale="62500" lnSpcReduction="20000"/>
          </a:bodyPr>
          <a:lstStyle/>
          <a:p>
            <a:pPr algn="l"/>
            <a:endParaRPr lang="da-DK" sz="1800" b="0" i="0" u="none" strike="noStrike" baseline="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 møde 27.1.25: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Meddelelser fra formandskabet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Fælles blik på årshjulet 2025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Orientering om status på ny gårdmandsordning for dagtilbud v. Dennis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Drøftelse af MED-struktur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Opfølgning på APV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Stærke børnefællesskaber og kapacitetsopbygning på almenområdet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på planlægning af og tilmelding til arbejdsmiljødagen d. 5. februar 2025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Næste BUO MED ligger 17.3.25 </a:t>
            </a:r>
            <a:endParaRPr lang="da-DK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da-DK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266465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ærmbillede, Font/skrifttype, dokument&#10;&#10;Automatisk genereret beskrivelse">
            <a:extLst>
              <a:ext uri="{FF2B5EF4-FFF2-40B4-BE49-F238E27FC236}">
                <a16:creationId xmlns:a16="http://schemas.microsoft.com/office/drawing/2014/main" id="{F4E61AC7-B7CF-858E-4165-41154BDB4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8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A420B28E-A98E-B4E5-CC43-D81846052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r="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ærmbillede, Font/skrifttype&#10;&#10;Automatisk genereret beskrivelse">
            <a:extLst>
              <a:ext uri="{FF2B5EF4-FFF2-40B4-BE49-F238E27FC236}">
                <a16:creationId xmlns:a16="http://schemas.microsoft.com/office/drawing/2014/main" id="{1F89A607-CE5C-13A7-DF76-CD1A4473C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9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3D9466-151C-7B00-6826-5ACAB3B0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Budget 2026 - Frederiksberg</a:t>
            </a:r>
          </a:p>
        </p:txBody>
      </p:sp>
      <p:pic>
        <p:nvPicPr>
          <p:cNvPr id="5" name="Pladsholder til indhold 4" descr="Et billede, der indeholder tekst, skærmbillede, nummer/tal, Font/skrifttype&#10;&#10;Automatisk genereret beskrivelse">
            <a:extLst>
              <a:ext uri="{FF2B5EF4-FFF2-40B4-BE49-F238E27FC236}">
                <a16:creationId xmlns:a16="http://schemas.microsoft.com/office/drawing/2014/main" id="{DF63FA0A-DF50-F9CF-01E4-5397C8D0B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514475"/>
            <a:ext cx="9448800" cy="50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12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rocesser">
  <a:themeElements>
    <a:clrScheme name="Rapportskabelon">
      <a:dk1>
        <a:sysClr val="windowText" lastClr="000000"/>
      </a:dk1>
      <a:lt1>
        <a:sysClr val="window" lastClr="FFFFFF"/>
      </a:lt1>
      <a:dk2>
        <a:srgbClr val="574F61"/>
      </a:dk2>
      <a:lt2>
        <a:srgbClr val="EEECE1"/>
      </a:lt2>
      <a:accent1>
        <a:srgbClr val="00502D"/>
      </a:accent1>
      <a:accent2>
        <a:srgbClr val="A59E83"/>
      </a:accent2>
      <a:accent3>
        <a:srgbClr val="3A4F58"/>
      </a:accent3>
      <a:accent4>
        <a:srgbClr val="4C705D"/>
      </a:accent4>
      <a:accent5>
        <a:srgbClr val="573333"/>
      </a:accent5>
      <a:accent6>
        <a:srgbClr val="FFDB43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34594</TotalTime>
  <Words>1001</Words>
  <Application>Microsoft Office PowerPoint</Application>
  <PresentationFormat>Widescreen</PresentationFormat>
  <Paragraphs>128</Paragraphs>
  <Slides>32</Slides>
  <Notes>8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8</vt:i4>
      </vt:variant>
      <vt:variant>
        <vt:lpstr>Integrerede OLE-servere</vt:lpstr>
      </vt:variant>
      <vt:variant>
        <vt:i4>3</vt:i4>
      </vt:variant>
      <vt:variant>
        <vt:lpstr>Slidetitler</vt:lpstr>
      </vt:variant>
      <vt:variant>
        <vt:i4>32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Calibri Light</vt:lpstr>
      <vt:lpstr>Segoe UI</vt:lpstr>
      <vt:lpstr>Times New Roman</vt:lpstr>
      <vt:lpstr>Verdana</vt:lpstr>
      <vt:lpstr>Wingdings</vt:lpstr>
      <vt:lpstr>Office-tema</vt:lpstr>
      <vt:lpstr>1_Indhold</vt:lpstr>
      <vt:lpstr>Titelsider</vt:lpstr>
      <vt:lpstr>2_Indhold</vt:lpstr>
      <vt:lpstr>Indhold</vt:lpstr>
      <vt:lpstr>4_Indhold</vt:lpstr>
      <vt:lpstr>Processer</vt:lpstr>
      <vt:lpstr>1_Office-tema</vt:lpstr>
      <vt:lpstr>think-cell Slide</vt:lpstr>
      <vt:lpstr>Acrobat Document</vt:lpstr>
      <vt:lpstr>Document</vt:lpstr>
      <vt:lpstr>TR-møde Frederiksberg</vt:lpstr>
      <vt:lpstr>PowerPoint-præsentation</vt:lpstr>
      <vt:lpstr>Dagsorden:</vt:lpstr>
      <vt:lpstr>PowerPoint-præsentation</vt:lpstr>
      <vt:lpstr>Nyt fra Område MED </vt:lpstr>
      <vt:lpstr>PowerPoint-præsentation</vt:lpstr>
      <vt:lpstr>PowerPoint-præsentation</vt:lpstr>
      <vt:lpstr>PowerPoint-præsentation</vt:lpstr>
      <vt:lpstr>Budget 2026 - Frederiksberg</vt:lpstr>
      <vt:lpstr>Nyt fra Anne og Jannike</vt:lpstr>
      <vt:lpstr>FTR valg</vt:lpstr>
      <vt:lpstr>Læs mere her:  https://www.foa.dk/om-foa/foas-kongresser/ekstraordinear-kongres-2025 </vt:lpstr>
      <vt:lpstr>PowerPoint-præsentation</vt:lpstr>
      <vt:lpstr>PowerPoint-præsentation</vt:lpstr>
      <vt:lpstr>PowerPoint-præsentation</vt:lpstr>
      <vt:lpstr>Februar “Nyt fra TR I LFS”</vt:lpstr>
      <vt:lpstr>PowerPoint-præsentation</vt:lpstr>
      <vt:lpstr>Dagsorden:</vt:lpstr>
      <vt:lpstr>Velkomst runde – Nyt fra TR/institutionerne </vt:lpstr>
      <vt:lpstr>Dagsorden:</vt:lpstr>
      <vt:lpstr>MED aftalen på Frederiksberg- Arbejd sammen i grupper og besvar spørgsmål.   Skrive både svar og hvor det er fundet </vt:lpstr>
      <vt:lpstr>MED aftalen på Frederiksberg- Arbejd sammen i grupper og besvar spørgsmål.   Skrive både svar og hvor det er fundet </vt:lpstr>
      <vt:lpstr>MED aftalen på Frederiksberg- Arbejd sammen i grupper og besvar spørgsmål.   Skrive både svar og hvor det er fundet </vt:lpstr>
      <vt:lpstr>MED aftalen på Frederiksberg- Svar på spørgsmål og hvor er det fundet.</vt:lpstr>
      <vt:lpstr>MED aftalen på Frederiksberg- Svar på spærgsmål og hvor er det fundet.</vt:lpstr>
      <vt:lpstr>MED aftalen på Frederiksberg- Svar på spærgsmål og hvor er det fundet.</vt:lpstr>
      <vt:lpstr>MED aftalen på Frederiksberg- Svar på spørgsmål og hvor er det fundet.</vt:lpstr>
      <vt:lpstr>MED aftalen på Frederiksberg- Svar på spørgsmål og hvor er det fundet.</vt:lpstr>
      <vt:lpstr>MED aftalen på Frederiksberg- Svar på spørgsmål og hvor er det fundet.</vt:lpstr>
      <vt:lpstr>Udfyld skema og giv til Emil:</vt:lpstr>
      <vt:lpstr>Dagsorden:</vt:lpstr>
      <vt:lpstr>Tak for i dag!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TR-møde Frederiksberg</dc:title>
  <dc:creator>Emil Solvind</dc:creator>
  <cp:lastModifiedBy>Emil Solvind</cp:lastModifiedBy>
  <cp:revision>198</cp:revision>
  <cp:lastPrinted>2025-01-13T11:47:16Z</cp:lastPrinted>
  <dcterms:created xsi:type="dcterms:W3CDTF">2021-04-16T07:24:15Z</dcterms:created>
  <dcterms:modified xsi:type="dcterms:W3CDTF">2025-02-18T09:52:06Z</dcterms:modified>
</cp:coreProperties>
</file>